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93" r:id="rId1"/>
  </p:sldMasterIdLst>
  <p:notesMasterIdLst>
    <p:notesMasterId r:id="rId19"/>
  </p:notesMasterIdLst>
  <p:sldIdLst>
    <p:sldId id="256" r:id="rId2"/>
    <p:sldId id="532" r:id="rId3"/>
    <p:sldId id="265" r:id="rId4"/>
    <p:sldId id="276" r:id="rId5"/>
    <p:sldId id="263" r:id="rId6"/>
    <p:sldId id="518" r:id="rId7"/>
    <p:sldId id="519" r:id="rId8"/>
    <p:sldId id="267" r:id="rId9"/>
    <p:sldId id="428" r:id="rId10"/>
    <p:sldId id="274" r:id="rId11"/>
    <p:sldId id="427" r:id="rId12"/>
    <p:sldId id="529" r:id="rId13"/>
    <p:sldId id="350" r:id="rId14"/>
    <p:sldId id="258" r:id="rId15"/>
    <p:sldId id="305" r:id="rId16"/>
    <p:sldId id="306" r:id="rId17"/>
    <p:sldId id="395" r:id="rId18"/>
  </p:sldIdLst>
  <p:sldSz cx="12192000" cy="6858000"/>
  <p:notesSz cx="6858000" cy="9144000"/>
  <p:defaultTextStyle>
    <a:defPPr>
      <a:defRPr lang="en-AF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5AA7"/>
    <a:srgbClr val="2037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689"/>
    <p:restoredTop sz="95840"/>
  </p:normalViewPr>
  <p:slideViewPr>
    <p:cSldViewPr snapToGrid="0" snapToObjects="1">
      <p:cViewPr varScale="1">
        <p:scale>
          <a:sx n="86" d="100"/>
          <a:sy n="86" d="100"/>
        </p:scale>
        <p:origin x="216" y="6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3936758896749912E-2"/>
          <c:y val="1.7624077633400386E-2"/>
          <c:w val="0.91633755563874453"/>
          <c:h val="0.6265174434518148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'[Data dr dan dr spes KKI Mei 2021-1.xlsx]Table 1'!$D$1</c:f>
              <c:strCache>
                <c:ptCount val="1"/>
                <c:pt idx="0">
                  <c:v>Rasio Dokter Spesialis Per 1000
Penduduk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26"/>
            <c:invertIfNegative val="0"/>
            <c:bubble3D val="0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40B-4668-9B9A-27E872A284A1}"/>
              </c:ext>
            </c:extLst>
          </c:dPt>
          <c:dLbls>
            <c:dLbl>
              <c:idx val="26"/>
              <c:layout>
                <c:manualLayout>
                  <c:x val="-8.7352178362143217E-3"/>
                  <c:y val="-3.2104937795116105E-2"/>
                </c:manualLayout>
              </c:layout>
              <c:spPr>
                <a:solidFill>
                  <a:srgbClr val="194163">
                    <a:lumMod val="60000"/>
                    <a:lumOff val="40000"/>
                  </a:srgbClr>
                </a:solidFill>
                <a:ln>
                  <a:noFill/>
                </a:ln>
                <a:effectLst/>
              </c:spPr>
              <c:txPr>
                <a:bodyPr rot="0" vert="horz"/>
                <a:lstStyle/>
                <a:p>
                  <a:pPr>
                    <a:defRPr>
                      <a:solidFill>
                        <a:schemeClr val="tx1"/>
                      </a:solidFill>
                    </a:defRPr>
                  </a:pPr>
                  <a:endParaRPr lang="en-AF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E40B-4668-9B9A-27E872A284A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en-AF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'[Data dr dan dr spes KKI Mei 2021-1.xlsx]Table 1'!$B$2:$B$36</c:f>
              <c:strCache>
                <c:ptCount val="35"/>
                <c:pt idx="0">
                  <c:v>Nusa Tenggara Timur</c:v>
                </c:pt>
                <c:pt idx="1">
                  <c:v>Sulawesi Barat</c:v>
                </c:pt>
                <c:pt idx="2">
                  <c:v>Maluku Utara</c:v>
                </c:pt>
                <c:pt idx="3">
                  <c:v>Maluku</c:v>
                </c:pt>
                <c:pt idx="4">
                  <c:v>Nusa Tenggara Barat</c:v>
                </c:pt>
                <c:pt idx="5">
                  <c:v>Papua</c:v>
                </c:pt>
                <c:pt idx="6">
                  <c:v>Lampung</c:v>
                </c:pt>
                <c:pt idx="7">
                  <c:v>Kalimantan Barat</c:v>
                </c:pt>
                <c:pt idx="8">
                  <c:v>Sulawesi Tenggara</c:v>
                </c:pt>
                <c:pt idx="9">
                  <c:v>Sulawesi Tengah</c:v>
                </c:pt>
                <c:pt idx="10">
                  <c:v>Papua Barat</c:v>
                </c:pt>
                <c:pt idx="11">
                  <c:v>Bengkulu</c:v>
                </c:pt>
                <c:pt idx="12">
                  <c:v>Kalimantan Tengah</c:v>
                </c:pt>
                <c:pt idx="13">
                  <c:v>Gorontalo</c:v>
                </c:pt>
                <c:pt idx="14">
                  <c:v>Jambi</c:v>
                </c:pt>
                <c:pt idx="15">
                  <c:v>Jawa Barat</c:v>
                </c:pt>
                <c:pt idx="16">
                  <c:v>Kalimantan Selatan</c:v>
                </c:pt>
                <c:pt idx="17">
                  <c:v>Kep. Bangka Belitung</c:v>
                </c:pt>
                <c:pt idx="18">
                  <c:v>Riau</c:v>
                </c:pt>
                <c:pt idx="19">
                  <c:v>Jawa Tengah</c:v>
                </c:pt>
                <c:pt idx="20">
                  <c:v>Kalimantan Utara</c:v>
                </c:pt>
                <c:pt idx="21">
                  <c:v>Sumatera Selatan</c:v>
                </c:pt>
                <c:pt idx="22">
                  <c:v>Kepulauan Riau</c:v>
                </c:pt>
                <c:pt idx="23">
                  <c:v>Banten</c:v>
                </c:pt>
                <c:pt idx="24">
                  <c:v>Jawa Timur</c:v>
                </c:pt>
                <c:pt idx="25">
                  <c:v>Aceh</c:v>
                </c:pt>
                <c:pt idx="26">
                  <c:v>Indonesia</c:v>
                </c:pt>
                <c:pt idx="27">
                  <c:v>Sumatera Utara</c:v>
                </c:pt>
                <c:pt idx="28">
                  <c:v>Sumatera Barat</c:v>
                </c:pt>
                <c:pt idx="29">
                  <c:v>Kalimantan Timur</c:v>
                </c:pt>
                <c:pt idx="30">
                  <c:v>Sulawesi Selatan</c:v>
                </c:pt>
                <c:pt idx="31">
                  <c:v>Sulawesi Utara</c:v>
                </c:pt>
                <c:pt idx="32">
                  <c:v>Bali</c:v>
                </c:pt>
                <c:pt idx="33">
                  <c:v>DI Yogyakarta</c:v>
                </c:pt>
                <c:pt idx="34">
                  <c:v>DKI Jakarta</c:v>
                </c:pt>
              </c:strCache>
            </c:strRef>
          </c:cat>
          <c:val>
            <c:numRef>
              <c:f>'[Data dr dan dr spes KKI Mei 2021-1.xlsx]Table 1'!$D$2:$D$36</c:f>
              <c:numCache>
                <c:formatCode>0.0</c:formatCode>
                <c:ptCount val="35"/>
                <c:pt idx="0">
                  <c:v>3.86331483295244E-2</c:v>
                </c:pt>
                <c:pt idx="1">
                  <c:v>4.2086931282200098E-2</c:v>
                </c:pt>
                <c:pt idx="2">
                  <c:v>4.9508903617344099E-2</c:v>
                </c:pt>
                <c:pt idx="3">
                  <c:v>6.0992669688321899E-2</c:v>
                </c:pt>
                <c:pt idx="4">
                  <c:v>6.1807535544116797E-2</c:v>
                </c:pt>
                <c:pt idx="5">
                  <c:v>6.3363885532404005E-2</c:v>
                </c:pt>
                <c:pt idx="6">
                  <c:v>6.3621877489806397E-2</c:v>
                </c:pt>
                <c:pt idx="7">
                  <c:v>6.4251993183020203E-2</c:v>
                </c:pt>
                <c:pt idx="8">
                  <c:v>7.1758831144812296E-2</c:v>
                </c:pt>
                <c:pt idx="9">
                  <c:v>7.2362656975046194E-2</c:v>
                </c:pt>
                <c:pt idx="10">
                  <c:v>7.91075050709939E-2</c:v>
                </c:pt>
                <c:pt idx="11">
                  <c:v>8.1231509802938404E-2</c:v>
                </c:pt>
                <c:pt idx="12">
                  <c:v>8.1897033093846494E-2</c:v>
                </c:pt>
                <c:pt idx="13">
                  <c:v>9.10393660962657E-2</c:v>
                </c:pt>
                <c:pt idx="14">
                  <c:v>9.5721658065590104E-2</c:v>
                </c:pt>
                <c:pt idx="15">
                  <c:v>0.11086407398739399</c:v>
                </c:pt>
                <c:pt idx="16">
                  <c:v>0.11221477767886399</c:v>
                </c:pt>
                <c:pt idx="17">
                  <c:v>0.112260171451898</c:v>
                </c:pt>
                <c:pt idx="18">
                  <c:v>0.11681436298768599</c:v>
                </c:pt>
                <c:pt idx="19">
                  <c:v>0.1178241820244</c:v>
                </c:pt>
                <c:pt idx="20">
                  <c:v>0.122811970638058</c:v>
                </c:pt>
                <c:pt idx="21">
                  <c:v>0.12812761603571801</c:v>
                </c:pt>
                <c:pt idx="22">
                  <c:v>0.138125135310673</c:v>
                </c:pt>
                <c:pt idx="23">
                  <c:v>0.139895931075663</c:v>
                </c:pt>
                <c:pt idx="24">
                  <c:v>0.14488473542080099</c:v>
                </c:pt>
                <c:pt idx="25">
                  <c:v>0.14828974963345101</c:v>
                </c:pt>
                <c:pt idx="26">
                  <c:v>0.15411897624436499</c:v>
                </c:pt>
                <c:pt idx="27">
                  <c:v>0.16819385879554499</c:v>
                </c:pt>
                <c:pt idx="28">
                  <c:v>0.17635284995582201</c:v>
                </c:pt>
                <c:pt idx="29">
                  <c:v>0.18173383905913201</c:v>
                </c:pt>
                <c:pt idx="30">
                  <c:v>0.21183961839618401</c:v>
                </c:pt>
                <c:pt idx="31">
                  <c:v>0.259063233714036</c:v>
                </c:pt>
                <c:pt idx="32">
                  <c:v>0.38487676694454498</c:v>
                </c:pt>
                <c:pt idx="33">
                  <c:v>0.400081649316187</c:v>
                </c:pt>
                <c:pt idx="34">
                  <c:v>0.70836957755001695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40B-4668-9B9A-27E872A284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25"/>
        <c:axId val="95680768"/>
        <c:axId val="95293440"/>
      </c:barChart>
      <c:catAx>
        <c:axId val="9568076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AF"/>
          </a:p>
        </c:txPr>
        <c:crossAx val="95293440"/>
        <c:crosses val="autoZero"/>
        <c:auto val="1"/>
        <c:lblAlgn val="ctr"/>
        <c:lblOffset val="100"/>
        <c:noMultiLvlLbl val="0"/>
      </c:catAx>
      <c:valAx>
        <c:axId val="95293440"/>
        <c:scaling>
          <c:orientation val="minMax"/>
        </c:scaling>
        <c:delete val="0"/>
        <c:axPos val="l"/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n-AF"/>
          </a:p>
        </c:txPr>
        <c:crossAx val="956807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600"/>
      </a:pPr>
      <a:endParaRPr lang="en-AF"/>
    </a:p>
  </c:txPr>
  <c:externalData r:id="rId2">
    <c:autoUpdate val="0"/>
  </c:externalData>
  <c:userShapes r:id="rId3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F0B762-B85D-44DB-80CB-84FAF9AA8D2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E4995DD-D38D-4CB1-9437-8E3F429D8CAF}">
      <dgm:prSet custT="1"/>
      <dgm:spPr/>
      <dgm:t>
        <a:bodyPr/>
        <a:lstStyle/>
        <a:p>
          <a:pPr algn="ctr"/>
          <a:r>
            <a:rPr lang="en-US" sz="4400" b="1" dirty="0">
              <a:solidFill>
                <a:schemeClr val="bg1"/>
              </a:solidFill>
            </a:rPr>
            <a:t>TRANSFORMASI PENDIDIKAN KEDOKTERAN </a:t>
          </a:r>
        </a:p>
        <a:p>
          <a:pPr algn="ctr"/>
          <a:r>
            <a:rPr lang="en-US" sz="4400" b="1" dirty="0">
              <a:solidFill>
                <a:schemeClr val="bg1"/>
              </a:solidFill>
            </a:rPr>
            <a:t>UNIVERSITAS PADJADJARAN</a:t>
          </a:r>
          <a:r>
            <a:rPr lang="en-US" sz="3200" b="1" dirty="0">
              <a:solidFill>
                <a:schemeClr val="bg1"/>
              </a:solidFill>
            </a:rPr>
            <a:t> </a:t>
          </a:r>
          <a:endParaRPr lang="en-US" sz="3200" dirty="0">
            <a:solidFill>
              <a:schemeClr val="bg1"/>
            </a:solidFill>
          </a:endParaRPr>
        </a:p>
      </dgm:t>
    </dgm:pt>
    <dgm:pt modelId="{09A9AFB8-D739-40DD-8FDB-766688E7A286}" type="parTrans" cxnId="{C4AA4BED-18B7-4B7C-B1B0-AB64D89DBEDA}">
      <dgm:prSet/>
      <dgm:spPr/>
      <dgm:t>
        <a:bodyPr/>
        <a:lstStyle/>
        <a:p>
          <a:endParaRPr lang="en-US"/>
        </a:p>
      </dgm:t>
    </dgm:pt>
    <dgm:pt modelId="{189D72D8-A41B-4C98-9B3C-5D48B5F336F4}" type="sibTrans" cxnId="{C4AA4BED-18B7-4B7C-B1B0-AB64D89DBEDA}">
      <dgm:prSet/>
      <dgm:spPr/>
      <dgm:t>
        <a:bodyPr/>
        <a:lstStyle/>
        <a:p>
          <a:endParaRPr lang="en-US"/>
        </a:p>
      </dgm:t>
    </dgm:pt>
    <dgm:pt modelId="{89960641-11EA-0D4E-A763-95C1A1449B8C}" type="pres">
      <dgm:prSet presAssocID="{79F0B762-B85D-44DB-80CB-84FAF9AA8D2C}" presName="vert0" presStyleCnt="0">
        <dgm:presLayoutVars>
          <dgm:dir/>
          <dgm:animOne val="branch"/>
          <dgm:animLvl val="lvl"/>
        </dgm:presLayoutVars>
      </dgm:prSet>
      <dgm:spPr/>
    </dgm:pt>
    <dgm:pt modelId="{6C4FBCF2-34B6-8147-971A-F619460D9621}" type="pres">
      <dgm:prSet presAssocID="{BE4995DD-D38D-4CB1-9437-8E3F429D8CAF}" presName="thickLine" presStyleLbl="alignNode1" presStyleIdx="0" presStyleCnt="1"/>
      <dgm:spPr/>
    </dgm:pt>
    <dgm:pt modelId="{6586AA8B-59D7-994E-BFF6-44D87F02C92C}" type="pres">
      <dgm:prSet presAssocID="{BE4995DD-D38D-4CB1-9437-8E3F429D8CAF}" presName="horz1" presStyleCnt="0"/>
      <dgm:spPr/>
    </dgm:pt>
    <dgm:pt modelId="{8BBB2731-78FF-AB4E-9E22-C1D902A4AD33}" type="pres">
      <dgm:prSet presAssocID="{BE4995DD-D38D-4CB1-9437-8E3F429D8CAF}" presName="tx1" presStyleLbl="revTx" presStyleIdx="0" presStyleCnt="1"/>
      <dgm:spPr/>
    </dgm:pt>
    <dgm:pt modelId="{A516DE86-F823-C148-A2B9-F5822DEF3529}" type="pres">
      <dgm:prSet presAssocID="{BE4995DD-D38D-4CB1-9437-8E3F429D8CAF}" presName="vert1" presStyleCnt="0"/>
      <dgm:spPr/>
    </dgm:pt>
  </dgm:ptLst>
  <dgm:cxnLst>
    <dgm:cxn modelId="{14111523-3EAE-E54A-AE79-55BF4FB77926}" type="presOf" srcId="{BE4995DD-D38D-4CB1-9437-8E3F429D8CAF}" destId="{8BBB2731-78FF-AB4E-9E22-C1D902A4AD33}" srcOrd="0" destOrd="0" presId="urn:microsoft.com/office/officeart/2008/layout/LinedList"/>
    <dgm:cxn modelId="{91894F54-29DE-8449-B740-16F8D69D9D22}" type="presOf" srcId="{79F0B762-B85D-44DB-80CB-84FAF9AA8D2C}" destId="{89960641-11EA-0D4E-A763-95C1A1449B8C}" srcOrd="0" destOrd="0" presId="urn:microsoft.com/office/officeart/2008/layout/LinedList"/>
    <dgm:cxn modelId="{C4AA4BED-18B7-4B7C-B1B0-AB64D89DBEDA}" srcId="{79F0B762-B85D-44DB-80CB-84FAF9AA8D2C}" destId="{BE4995DD-D38D-4CB1-9437-8E3F429D8CAF}" srcOrd="0" destOrd="0" parTransId="{09A9AFB8-D739-40DD-8FDB-766688E7A286}" sibTransId="{189D72D8-A41B-4C98-9B3C-5D48B5F336F4}"/>
    <dgm:cxn modelId="{282BC886-1CFE-4344-858A-EE642A2C7C05}" type="presParOf" srcId="{89960641-11EA-0D4E-A763-95C1A1449B8C}" destId="{6C4FBCF2-34B6-8147-971A-F619460D9621}" srcOrd="0" destOrd="0" presId="urn:microsoft.com/office/officeart/2008/layout/LinedList"/>
    <dgm:cxn modelId="{A4D62877-458D-754B-91AB-D831C6E0365A}" type="presParOf" srcId="{89960641-11EA-0D4E-A763-95C1A1449B8C}" destId="{6586AA8B-59D7-994E-BFF6-44D87F02C92C}" srcOrd="1" destOrd="0" presId="urn:microsoft.com/office/officeart/2008/layout/LinedList"/>
    <dgm:cxn modelId="{845A632D-5C3E-1040-820C-2DAD9565C0E8}" type="presParOf" srcId="{6586AA8B-59D7-994E-BFF6-44D87F02C92C}" destId="{8BBB2731-78FF-AB4E-9E22-C1D902A4AD33}" srcOrd="0" destOrd="0" presId="urn:microsoft.com/office/officeart/2008/layout/LinedList"/>
    <dgm:cxn modelId="{9B991468-7B8A-0E42-B602-CC0309C5F4FB}" type="presParOf" srcId="{6586AA8B-59D7-994E-BFF6-44D87F02C92C}" destId="{A516DE86-F823-C148-A2B9-F5822DEF352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75F23DB-C71B-46B0-A27E-19C8BAA2E926}" type="doc">
      <dgm:prSet loTypeId="urn:microsoft.com/office/officeart/2005/8/layout/pyramid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C53009C-663F-49DB-BC3F-996B264344DF}">
      <dgm:prSet phldrT="[Text]"/>
      <dgm:spPr/>
      <dgm:t>
        <a:bodyPr/>
        <a:lstStyle/>
        <a:p>
          <a:r>
            <a:rPr lang="en-GB" b="1" dirty="0" err="1">
              <a:solidFill>
                <a:srgbClr val="FF0000"/>
              </a:solidFill>
            </a:rPr>
            <a:t>Kepuasan</a:t>
          </a:r>
          <a:r>
            <a:rPr lang="en-GB" b="1" dirty="0">
              <a:solidFill>
                <a:srgbClr val="FF0000"/>
              </a:solidFill>
            </a:rPr>
            <a:t> Masyarakat/ </a:t>
          </a:r>
          <a:r>
            <a:rPr lang="en-GB" b="1" dirty="0" err="1">
              <a:solidFill>
                <a:srgbClr val="FF0000"/>
              </a:solidFill>
            </a:rPr>
            <a:t>Pemangku</a:t>
          </a:r>
          <a:r>
            <a:rPr lang="en-GB" b="1" dirty="0">
              <a:solidFill>
                <a:srgbClr val="FF0000"/>
              </a:solidFill>
            </a:rPr>
            <a:t> </a:t>
          </a:r>
          <a:r>
            <a:rPr lang="en-GB" b="1" dirty="0" err="1">
              <a:solidFill>
                <a:srgbClr val="FF0000"/>
              </a:solidFill>
            </a:rPr>
            <a:t>Kebijakan</a:t>
          </a:r>
          <a:endParaRPr lang="en-GB" b="1" dirty="0">
            <a:solidFill>
              <a:srgbClr val="FF0000"/>
            </a:solidFill>
          </a:endParaRPr>
        </a:p>
      </dgm:t>
    </dgm:pt>
    <dgm:pt modelId="{0348FA7B-0FB5-4045-B372-69EBC142E9BF}" type="parTrans" cxnId="{35F45ADC-2204-4F51-932D-8E205FEF0E4B}">
      <dgm:prSet/>
      <dgm:spPr/>
      <dgm:t>
        <a:bodyPr/>
        <a:lstStyle/>
        <a:p>
          <a:endParaRPr lang="en-GB"/>
        </a:p>
      </dgm:t>
    </dgm:pt>
    <dgm:pt modelId="{9BDAF7E8-CB0A-4BF2-9D6D-CF94B3A72393}" type="sibTrans" cxnId="{35F45ADC-2204-4F51-932D-8E205FEF0E4B}">
      <dgm:prSet/>
      <dgm:spPr/>
      <dgm:t>
        <a:bodyPr/>
        <a:lstStyle/>
        <a:p>
          <a:endParaRPr lang="en-GB"/>
        </a:p>
      </dgm:t>
    </dgm:pt>
    <dgm:pt modelId="{4D081E7B-298E-4AF0-9233-47E48F0BF878}">
      <dgm:prSet phldrT="[Text]"/>
      <dgm:spPr/>
      <dgm:t>
        <a:bodyPr/>
        <a:lstStyle/>
        <a:p>
          <a:r>
            <a:rPr lang="en-GB" b="1" dirty="0" err="1">
              <a:solidFill>
                <a:srgbClr val="FF0000"/>
              </a:solidFill>
            </a:rPr>
            <a:t>Pelayanan</a:t>
          </a:r>
          <a:r>
            <a:rPr lang="en-GB" b="1" dirty="0">
              <a:solidFill>
                <a:srgbClr val="FF0000"/>
              </a:solidFill>
            </a:rPr>
            <a:t> Kesehatan yang </a:t>
          </a:r>
          <a:r>
            <a:rPr lang="en-GB" b="1" dirty="0" err="1">
              <a:solidFill>
                <a:srgbClr val="FF0000"/>
              </a:solidFill>
            </a:rPr>
            <a:t>Ekselen</a:t>
          </a:r>
          <a:r>
            <a:rPr lang="en-GB" b="1" dirty="0">
              <a:solidFill>
                <a:srgbClr val="FF0000"/>
              </a:solidFill>
            </a:rPr>
            <a:t> </a:t>
          </a:r>
          <a:r>
            <a:rPr lang="en-GB" b="1" dirty="0" err="1">
              <a:solidFill>
                <a:srgbClr val="FF0000"/>
              </a:solidFill>
            </a:rPr>
            <a:t>berbasis</a:t>
          </a:r>
          <a:r>
            <a:rPr lang="en-GB" b="1" dirty="0">
              <a:solidFill>
                <a:srgbClr val="FF0000"/>
              </a:solidFill>
            </a:rPr>
            <a:t> </a:t>
          </a:r>
          <a:r>
            <a:rPr lang="en-GB" b="1" dirty="0" err="1">
              <a:solidFill>
                <a:srgbClr val="FF0000"/>
              </a:solidFill>
            </a:rPr>
            <a:t>riset</a:t>
          </a:r>
          <a:endParaRPr lang="en-GB" b="1" dirty="0">
            <a:solidFill>
              <a:srgbClr val="FF0000"/>
            </a:solidFill>
          </a:endParaRPr>
        </a:p>
      </dgm:t>
    </dgm:pt>
    <dgm:pt modelId="{6AAB4C78-EB95-451F-BF09-FF2BB620DB65}" type="parTrans" cxnId="{EF0C42A2-1FD5-42A4-91EE-8DB4E58AB60F}">
      <dgm:prSet/>
      <dgm:spPr/>
      <dgm:t>
        <a:bodyPr/>
        <a:lstStyle/>
        <a:p>
          <a:endParaRPr lang="en-GB"/>
        </a:p>
      </dgm:t>
    </dgm:pt>
    <dgm:pt modelId="{FF269841-48A4-40C9-B8D1-CA2BDAA47D8C}" type="sibTrans" cxnId="{EF0C42A2-1FD5-42A4-91EE-8DB4E58AB60F}">
      <dgm:prSet/>
      <dgm:spPr/>
      <dgm:t>
        <a:bodyPr/>
        <a:lstStyle/>
        <a:p>
          <a:endParaRPr lang="en-GB"/>
        </a:p>
      </dgm:t>
    </dgm:pt>
    <dgm:pt modelId="{AA30F533-1F4D-4064-9D9C-5CA5E7DC546E}">
      <dgm:prSet phldrT="[Text]"/>
      <dgm:spPr/>
      <dgm:t>
        <a:bodyPr/>
        <a:lstStyle/>
        <a:p>
          <a:r>
            <a:rPr lang="en-GB" b="1" dirty="0" err="1">
              <a:solidFill>
                <a:srgbClr val="FF0000"/>
              </a:solidFill>
            </a:rPr>
            <a:t>Kepuasan</a:t>
          </a:r>
          <a:r>
            <a:rPr lang="en-GB" b="1" dirty="0">
              <a:solidFill>
                <a:srgbClr val="FF0000"/>
              </a:solidFill>
            </a:rPr>
            <a:t> </a:t>
          </a:r>
          <a:r>
            <a:rPr lang="en-GB" b="1" dirty="0" err="1">
              <a:solidFill>
                <a:srgbClr val="FF0000"/>
              </a:solidFill>
            </a:rPr>
            <a:t>Peserta</a:t>
          </a:r>
          <a:r>
            <a:rPr lang="en-GB" b="1" dirty="0">
              <a:solidFill>
                <a:srgbClr val="FF0000"/>
              </a:solidFill>
            </a:rPr>
            <a:t> </a:t>
          </a:r>
          <a:r>
            <a:rPr lang="en-GB" b="1" dirty="0" err="1">
              <a:solidFill>
                <a:srgbClr val="FF0000"/>
              </a:solidFill>
            </a:rPr>
            <a:t>Didik</a:t>
          </a:r>
          <a:endParaRPr lang="en-GB" b="1" dirty="0">
            <a:solidFill>
              <a:srgbClr val="FF0000"/>
            </a:solidFill>
          </a:endParaRPr>
        </a:p>
      </dgm:t>
    </dgm:pt>
    <dgm:pt modelId="{320E002E-7178-479A-90AE-CA944E50AFE0}" type="parTrans" cxnId="{E482E5C5-D7FB-4208-AA83-44DF11938E75}">
      <dgm:prSet/>
      <dgm:spPr/>
      <dgm:t>
        <a:bodyPr/>
        <a:lstStyle/>
        <a:p>
          <a:endParaRPr lang="en-GB"/>
        </a:p>
      </dgm:t>
    </dgm:pt>
    <dgm:pt modelId="{2239C543-F079-4FCC-9B98-E9CCBA11A681}" type="sibTrans" cxnId="{E482E5C5-D7FB-4208-AA83-44DF11938E75}">
      <dgm:prSet/>
      <dgm:spPr/>
      <dgm:t>
        <a:bodyPr/>
        <a:lstStyle/>
        <a:p>
          <a:endParaRPr lang="en-GB"/>
        </a:p>
      </dgm:t>
    </dgm:pt>
    <dgm:pt modelId="{198050B5-CB14-B14C-9E95-5D454C8438E3}">
      <dgm:prSet phldrT="[Text]"/>
      <dgm:spPr/>
      <dgm:t>
        <a:bodyPr/>
        <a:lstStyle/>
        <a:p>
          <a:r>
            <a:rPr lang="en-GB" b="1" dirty="0">
              <a:solidFill>
                <a:srgbClr val="FF0000"/>
              </a:solidFill>
            </a:rPr>
            <a:t>Translational research </a:t>
          </a:r>
          <a:r>
            <a:rPr lang="en-GB" b="1" dirty="0" err="1">
              <a:solidFill>
                <a:srgbClr val="FF0000"/>
              </a:solidFill>
            </a:rPr>
            <a:t>yg</a:t>
          </a:r>
          <a:r>
            <a:rPr lang="en-GB" b="1" dirty="0">
              <a:solidFill>
                <a:srgbClr val="FF0000"/>
              </a:solidFill>
            </a:rPr>
            <a:t> </a:t>
          </a:r>
          <a:r>
            <a:rPr lang="en-GB" b="1" dirty="0" err="1">
              <a:solidFill>
                <a:srgbClr val="FF0000"/>
              </a:solidFill>
            </a:rPr>
            <a:t>aplied</a:t>
          </a:r>
          <a:endParaRPr lang="en-GB" b="1" dirty="0">
            <a:solidFill>
              <a:srgbClr val="FF0000"/>
            </a:solidFill>
          </a:endParaRPr>
        </a:p>
      </dgm:t>
    </dgm:pt>
    <dgm:pt modelId="{39D18C77-A62E-C943-9685-59FB2FE8B7AA}" type="parTrans" cxnId="{C9CEA4EF-9A8F-1548-8BE2-33DC9824CA80}">
      <dgm:prSet/>
      <dgm:spPr/>
      <dgm:t>
        <a:bodyPr/>
        <a:lstStyle/>
        <a:p>
          <a:endParaRPr lang="en-US"/>
        </a:p>
      </dgm:t>
    </dgm:pt>
    <dgm:pt modelId="{6B93D408-4787-194C-8B96-F14F5CF42F7B}" type="sibTrans" cxnId="{C9CEA4EF-9A8F-1548-8BE2-33DC9824CA80}">
      <dgm:prSet/>
      <dgm:spPr/>
      <dgm:t>
        <a:bodyPr/>
        <a:lstStyle/>
        <a:p>
          <a:endParaRPr lang="en-US"/>
        </a:p>
      </dgm:t>
    </dgm:pt>
    <dgm:pt modelId="{0E7EF0DA-F15E-4553-B548-A6A50F880A83}" type="pres">
      <dgm:prSet presAssocID="{575F23DB-C71B-46B0-A27E-19C8BAA2E926}" presName="compositeShape" presStyleCnt="0">
        <dgm:presLayoutVars>
          <dgm:dir/>
          <dgm:resizeHandles/>
        </dgm:presLayoutVars>
      </dgm:prSet>
      <dgm:spPr/>
    </dgm:pt>
    <dgm:pt modelId="{A132B0CB-7B28-44C2-A5A4-7718FEF904BB}" type="pres">
      <dgm:prSet presAssocID="{575F23DB-C71B-46B0-A27E-19C8BAA2E926}" presName="pyramid" presStyleLbl="node1" presStyleIdx="0" presStyleCnt="1"/>
      <dgm:spPr/>
    </dgm:pt>
    <dgm:pt modelId="{7AB56015-6CCD-4286-9D6E-A6D12C0C5CE8}" type="pres">
      <dgm:prSet presAssocID="{575F23DB-C71B-46B0-A27E-19C8BAA2E926}" presName="theList" presStyleCnt="0"/>
      <dgm:spPr/>
    </dgm:pt>
    <dgm:pt modelId="{18800188-A61C-408C-A0A9-335EA690C528}" type="pres">
      <dgm:prSet presAssocID="{8C53009C-663F-49DB-BC3F-996B264344DF}" presName="aNode" presStyleLbl="fgAcc1" presStyleIdx="0" presStyleCnt="4" custLinFactNeighborY="-13698">
        <dgm:presLayoutVars>
          <dgm:bulletEnabled val="1"/>
        </dgm:presLayoutVars>
      </dgm:prSet>
      <dgm:spPr/>
    </dgm:pt>
    <dgm:pt modelId="{E2BD0C47-D44C-4726-ACEE-087E46E5D55B}" type="pres">
      <dgm:prSet presAssocID="{8C53009C-663F-49DB-BC3F-996B264344DF}" presName="aSpace" presStyleCnt="0"/>
      <dgm:spPr/>
    </dgm:pt>
    <dgm:pt modelId="{FE4D1C8D-B0ED-48AA-B997-E2691E39A20F}" type="pres">
      <dgm:prSet presAssocID="{AA30F533-1F4D-4064-9D9C-5CA5E7DC546E}" presName="aNode" presStyleLbl="fgAcc1" presStyleIdx="1" presStyleCnt="4">
        <dgm:presLayoutVars>
          <dgm:bulletEnabled val="1"/>
        </dgm:presLayoutVars>
      </dgm:prSet>
      <dgm:spPr/>
    </dgm:pt>
    <dgm:pt modelId="{FE402B3D-C766-41B8-980A-725C3636DBD6}" type="pres">
      <dgm:prSet presAssocID="{AA30F533-1F4D-4064-9D9C-5CA5E7DC546E}" presName="aSpace" presStyleCnt="0"/>
      <dgm:spPr/>
    </dgm:pt>
    <dgm:pt modelId="{366954AD-D009-4925-9A54-5550F511D26D}" type="pres">
      <dgm:prSet presAssocID="{4D081E7B-298E-4AF0-9233-47E48F0BF878}" presName="aNode" presStyleLbl="fgAcc1" presStyleIdx="2" presStyleCnt="4">
        <dgm:presLayoutVars>
          <dgm:bulletEnabled val="1"/>
        </dgm:presLayoutVars>
      </dgm:prSet>
      <dgm:spPr/>
    </dgm:pt>
    <dgm:pt modelId="{FC174049-C4CF-45C8-AE9F-1BC9A96E1C9E}" type="pres">
      <dgm:prSet presAssocID="{4D081E7B-298E-4AF0-9233-47E48F0BF878}" presName="aSpace" presStyleCnt="0"/>
      <dgm:spPr/>
    </dgm:pt>
    <dgm:pt modelId="{4760B3E4-D4C5-FF4E-B7F7-56E5B4046205}" type="pres">
      <dgm:prSet presAssocID="{198050B5-CB14-B14C-9E95-5D454C8438E3}" presName="aNode" presStyleLbl="fgAcc1" presStyleIdx="3" presStyleCnt="4">
        <dgm:presLayoutVars>
          <dgm:bulletEnabled val="1"/>
        </dgm:presLayoutVars>
      </dgm:prSet>
      <dgm:spPr/>
    </dgm:pt>
    <dgm:pt modelId="{596AD36D-7B7F-3F44-B986-202315A28CA4}" type="pres">
      <dgm:prSet presAssocID="{198050B5-CB14-B14C-9E95-5D454C8438E3}" presName="aSpace" presStyleCnt="0"/>
      <dgm:spPr/>
    </dgm:pt>
  </dgm:ptLst>
  <dgm:cxnLst>
    <dgm:cxn modelId="{14D6C80B-F44F-364A-977A-5AFDF0E86C7C}" type="presOf" srcId="{4D081E7B-298E-4AF0-9233-47E48F0BF878}" destId="{366954AD-D009-4925-9A54-5550F511D26D}" srcOrd="0" destOrd="0" presId="urn:microsoft.com/office/officeart/2005/8/layout/pyramid2"/>
    <dgm:cxn modelId="{8DEB9C0D-19E0-3E48-A33E-A0B307FC184F}" type="presOf" srcId="{AA30F533-1F4D-4064-9D9C-5CA5E7DC546E}" destId="{FE4D1C8D-B0ED-48AA-B997-E2691E39A20F}" srcOrd="0" destOrd="0" presId="urn:microsoft.com/office/officeart/2005/8/layout/pyramid2"/>
    <dgm:cxn modelId="{8481D49A-57A2-524D-ADAF-C1413D807EA6}" type="presOf" srcId="{8C53009C-663F-49DB-BC3F-996B264344DF}" destId="{18800188-A61C-408C-A0A9-335EA690C528}" srcOrd="0" destOrd="0" presId="urn:microsoft.com/office/officeart/2005/8/layout/pyramid2"/>
    <dgm:cxn modelId="{EF0C42A2-1FD5-42A4-91EE-8DB4E58AB60F}" srcId="{575F23DB-C71B-46B0-A27E-19C8BAA2E926}" destId="{4D081E7B-298E-4AF0-9233-47E48F0BF878}" srcOrd="2" destOrd="0" parTransId="{6AAB4C78-EB95-451F-BF09-FF2BB620DB65}" sibTransId="{FF269841-48A4-40C9-B8D1-CA2BDAA47D8C}"/>
    <dgm:cxn modelId="{6253A7A9-1158-204D-AD0A-99022449782A}" type="presOf" srcId="{198050B5-CB14-B14C-9E95-5D454C8438E3}" destId="{4760B3E4-D4C5-FF4E-B7F7-56E5B4046205}" srcOrd="0" destOrd="0" presId="urn:microsoft.com/office/officeart/2005/8/layout/pyramid2"/>
    <dgm:cxn modelId="{AF39C5BC-1A08-1748-8087-DC85179D791C}" type="presOf" srcId="{575F23DB-C71B-46B0-A27E-19C8BAA2E926}" destId="{0E7EF0DA-F15E-4553-B548-A6A50F880A83}" srcOrd="0" destOrd="0" presId="urn:microsoft.com/office/officeart/2005/8/layout/pyramid2"/>
    <dgm:cxn modelId="{E482E5C5-D7FB-4208-AA83-44DF11938E75}" srcId="{575F23DB-C71B-46B0-A27E-19C8BAA2E926}" destId="{AA30F533-1F4D-4064-9D9C-5CA5E7DC546E}" srcOrd="1" destOrd="0" parTransId="{320E002E-7178-479A-90AE-CA944E50AFE0}" sibTransId="{2239C543-F079-4FCC-9B98-E9CCBA11A681}"/>
    <dgm:cxn modelId="{35F45ADC-2204-4F51-932D-8E205FEF0E4B}" srcId="{575F23DB-C71B-46B0-A27E-19C8BAA2E926}" destId="{8C53009C-663F-49DB-BC3F-996B264344DF}" srcOrd="0" destOrd="0" parTransId="{0348FA7B-0FB5-4045-B372-69EBC142E9BF}" sibTransId="{9BDAF7E8-CB0A-4BF2-9D6D-CF94B3A72393}"/>
    <dgm:cxn modelId="{C9CEA4EF-9A8F-1548-8BE2-33DC9824CA80}" srcId="{575F23DB-C71B-46B0-A27E-19C8BAA2E926}" destId="{198050B5-CB14-B14C-9E95-5D454C8438E3}" srcOrd="3" destOrd="0" parTransId="{39D18C77-A62E-C943-9685-59FB2FE8B7AA}" sibTransId="{6B93D408-4787-194C-8B96-F14F5CF42F7B}"/>
    <dgm:cxn modelId="{91A38D99-5107-A44F-9BF4-3F169FBA9415}" type="presParOf" srcId="{0E7EF0DA-F15E-4553-B548-A6A50F880A83}" destId="{A132B0CB-7B28-44C2-A5A4-7718FEF904BB}" srcOrd="0" destOrd="0" presId="urn:microsoft.com/office/officeart/2005/8/layout/pyramid2"/>
    <dgm:cxn modelId="{992BC12A-20CE-8C4C-987D-6E25AA62A0D6}" type="presParOf" srcId="{0E7EF0DA-F15E-4553-B548-A6A50F880A83}" destId="{7AB56015-6CCD-4286-9D6E-A6D12C0C5CE8}" srcOrd="1" destOrd="0" presId="urn:microsoft.com/office/officeart/2005/8/layout/pyramid2"/>
    <dgm:cxn modelId="{6E2554F8-C61C-0144-9F73-364C6267E7A5}" type="presParOf" srcId="{7AB56015-6CCD-4286-9D6E-A6D12C0C5CE8}" destId="{18800188-A61C-408C-A0A9-335EA690C528}" srcOrd="0" destOrd="0" presId="urn:microsoft.com/office/officeart/2005/8/layout/pyramid2"/>
    <dgm:cxn modelId="{CA2C1303-7256-6B49-B27B-E85E34B41EEF}" type="presParOf" srcId="{7AB56015-6CCD-4286-9D6E-A6D12C0C5CE8}" destId="{E2BD0C47-D44C-4726-ACEE-087E46E5D55B}" srcOrd="1" destOrd="0" presId="urn:microsoft.com/office/officeart/2005/8/layout/pyramid2"/>
    <dgm:cxn modelId="{F23312F1-1EAB-6D47-BAFE-49C7B42AAE20}" type="presParOf" srcId="{7AB56015-6CCD-4286-9D6E-A6D12C0C5CE8}" destId="{FE4D1C8D-B0ED-48AA-B997-E2691E39A20F}" srcOrd="2" destOrd="0" presId="urn:microsoft.com/office/officeart/2005/8/layout/pyramid2"/>
    <dgm:cxn modelId="{C96CF437-8258-1645-B3D9-2179CC3DFF21}" type="presParOf" srcId="{7AB56015-6CCD-4286-9D6E-A6D12C0C5CE8}" destId="{FE402B3D-C766-41B8-980A-725C3636DBD6}" srcOrd="3" destOrd="0" presId="urn:microsoft.com/office/officeart/2005/8/layout/pyramid2"/>
    <dgm:cxn modelId="{C18A6114-688D-614B-A6D9-F04051D4F305}" type="presParOf" srcId="{7AB56015-6CCD-4286-9D6E-A6D12C0C5CE8}" destId="{366954AD-D009-4925-9A54-5550F511D26D}" srcOrd="4" destOrd="0" presId="urn:microsoft.com/office/officeart/2005/8/layout/pyramid2"/>
    <dgm:cxn modelId="{32FA629D-3F89-EE49-9A98-6B7F31C53C5C}" type="presParOf" srcId="{7AB56015-6CCD-4286-9D6E-A6D12C0C5CE8}" destId="{FC174049-C4CF-45C8-AE9F-1BC9A96E1C9E}" srcOrd="5" destOrd="0" presId="urn:microsoft.com/office/officeart/2005/8/layout/pyramid2"/>
    <dgm:cxn modelId="{B0EE1020-3897-DF4C-BACC-0FEFB1E25237}" type="presParOf" srcId="{7AB56015-6CCD-4286-9D6E-A6D12C0C5CE8}" destId="{4760B3E4-D4C5-FF4E-B7F7-56E5B4046205}" srcOrd="6" destOrd="0" presId="urn:microsoft.com/office/officeart/2005/8/layout/pyramid2"/>
    <dgm:cxn modelId="{6D747F8B-A3DD-4642-B7F9-5E12BC3E9C3B}" type="presParOf" srcId="{7AB56015-6CCD-4286-9D6E-A6D12C0C5CE8}" destId="{596AD36D-7B7F-3F44-B986-202315A28CA4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524BC51-018A-4C6F-8867-4D0798FD1A1B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BE79FFF-5D6B-402B-B00D-E4213A3F0B2E}">
      <dgm:prSet/>
      <dgm:spPr/>
      <dgm:t>
        <a:bodyPr/>
        <a:lstStyle/>
        <a:p>
          <a:r>
            <a:rPr lang="en-US" dirty="0" err="1"/>
            <a:t>Transformasi</a:t>
          </a:r>
          <a:r>
            <a:rPr lang="en-US" dirty="0"/>
            <a:t> </a:t>
          </a:r>
          <a:r>
            <a:rPr lang="en-US" dirty="0" err="1"/>
            <a:t>pendidikan</a:t>
          </a:r>
          <a:r>
            <a:rPr lang="en-US" dirty="0"/>
            <a:t> </a:t>
          </a:r>
          <a:r>
            <a:rPr lang="en-US" dirty="0" err="1"/>
            <a:t>kedokteran</a:t>
          </a:r>
          <a:endParaRPr lang="en-US" dirty="0"/>
        </a:p>
      </dgm:t>
    </dgm:pt>
    <dgm:pt modelId="{191A2450-AA36-4664-AEE2-9DE08DD6AA72}" type="parTrans" cxnId="{F5D7B97B-84F1-4111-8EDC-F4BA70AE7259}">
      <dgm:prSet/>
      <dgm:spPr/>
      <dgm:t>
        <a:bodyPr/>
        <a:lstStyle/>
        <a:p>
          <a:endParaRPr lang="en-US"/>
        </a:p>
      </dgm:t>
    </dgm:pt>
    <dgm:pt modelId="{8ECE04F1-FE14-4DBF-82FA-CCD5276C3EA3}" type="sibTrans" cxnId="{F5D7B97B-84F1-4111-8EDC-F4BA70AE7259}">
      <dgm:prSet/>
      <dgm:spPr/>
      <dgm:t>
        <a:bodyPr/>
        <a:lstStyle/>
        <a:p>
          <a:endParaRPr lang="en-US"/>
        </a:p>
      </dgm:t>
    </dgm:pt>
    <dgm:pt modelId="{7A8C192B-1943-4F0D-95F8-FA9919272F77}">
      <dgm:prSet/>
      <dgm:spPr/>
      <dgm:t>
        <a:bodyPr/>
        <a:lstStyle/>
        <a:p>
          <a:r>
            <a:rPr lang="en-US"/>
            <a:t>Tantangan pendidikan kedokteran dan pelayanan kesehatan</a:t>
          </a:r>
        </a:p>
      </dgm:t>
    </dgm:pt>
    <dgm:pt modelId="{0ECDBFEF-58B1-4A3E-97C6-C2776B39A9F5}" type="parTrans" cxnId="{CC3D9742-D5F4-4CE7-ADAF-EB4B29CCD895}">
      <dgm:prSet/>
      <dgm:spPr/>
      <dgm:t>
        <a:bodyPr/>
        <a:lstStyle/>
        <a:p>
          <a:endParaRPr lang="en-US"/>
        </a:p>
      </dgm:t>
    </dgm:pt>
    <dgm:pt modelId="{5E7CDD7B-0E3F-4250-9683-79265D1189D8}" type="sibTrans" cxnId="{CC3D9742-D5F4-4CE7-ADAF-EB4B29CCD895}">
      <dgm:prSet/>
      <dgm:spPr/>
      <dgm:t>
        <a:bodyPr/>
        <a:lstStyle/>
        <a:p>
          <a:endParaRPr lang="en-US"/>
        </a:p>
      </dgm:t>
    </dgm:pt>
    <dgm:pt modelId="{722230AC-FCE7-4A73-A0D3-AAFC66185145}">
      <dgm:prSet/>
      <dgm:spPr/>
      <dgm:t>
        <a:bodyPr/>
        <a:lstStyle/>
        <a:p>
          <a:r>
            <a:rPr lang="en-US" dirty="0" err="1"/>
            <a:t>Kurikulum</a:t>
          </a:r>
          <a:r>
            <a:rPr lang="en-US" dirty="0"/>
            <a:t> </a:t>
          </a:r>
          <a:r>
            <a:rPr lang="en-US" dirty="0" err="1"/>
            <a:t>Transformatif</a:t>
          </a:r>
          <a:endParaRPr lang="en-US" dirty="0"/>
        </a:p>
      </dgm:t>
    </dgm:pt>
    <dgm:pt modelId="{65C53C4C-90F8-4631-876E-402389372BEF}" type="parTrans" cxnId="{A6CA6D8B-9F5D-452F-A5AD-A43103515B6E}">
      <dgm:prSet/>
      <dgm:spPr/>
      <dgm:t>
        <a:bodyPr/>
        <a:lstStyle/>
        <a:p>
          <a:endParaRPr lang="en-US"/>
        </a:p>
      </dgm:t>
    </dgm:pt>
    <dgm:pt modelId="{F12ADAE4-F86F-46DB-8487-536228EAFDE2}" type="sibTrans" cxnId="{A6CA6D8B-9F5D-452F-A5AD-A43103515B6E}">
      <dgm:prSet/>
      <dgm:spPr/>
      <dgm:t>
        <a:bodyPr/>
        <a:lstStyle/>
        <a:p>
          <a:endParaRPr lang="en-US"/>
        </a:p>
      </dgm:t>
    </dgm:pt>
    <dgm:pt modelId="{38D5345B-04F4-4F69-9FAD-3DDE2BCE846F}">
      <dgm:prSet/>
      <dgm:spPr/>
      <dgm:t>
        <a:bodyPr/>
        <a:lstStyle/>
        <a:p>
          <a:r>
            <a:rPr lang="en-US" dirty="0"/>
            <a:t>Academic Health System</a:t>
          </a:r>
        </a:p>
      </dgm:t>
    </dgm:pt>
    <dgm:pt modelId="{251AAADA-9FBD-4B82-B207-53153434946A}" type="parTrans" cxnId="{1DFEE2D4-F344-4152-B9F2-396FA4E50720}">
      <dgm:prSet/>
      <dgm:spPr/>
      <dgm:t>
        <a:bodyPr/>
        <a:lstStyle/>
        <a:p>
          <a:endParaRPr lang="en-US"/>
        </a:p>
      </dgm:t>
    </dgm:pt>
    <dgm:pt modelId="{C8D52F86-2C99-4A73-AEA5-F992FDE16B98}" type="sibTrans" cxnId="{1DFEE2D4-F344-4152-B9F2-396FA4E50720}">
      <dgm:prSet/>
      <dgm:spPr/>
      <dgm:t>
        <a:bodyPr/>
        <a:lstStyle/>
        <a:p>
          <a:endParaRPr lang="en-US"/>
        </a:p>
      </dgm:t>
    </dgm:pt>
    <dgm:pt modelId="{77D3A30A-879A-F049-A234-3EF0BB8FABA6}" type="pres">
      <dgm:prSet presAssocID="{F524BC51-018A-4C6F-8867-4D0798FD1A1B}" presName="matrix" presStyleCnt="0">
        <dgm:presLayoutVars>
          <dgm:chMax val="1"/>
          <dgm:dir/>
          <dgm:resizeHandles val="exact"/>
        </dgm:presLayoutVars>
      </dgm:prSet>
      <dgm:spPr/>
    </dgm:pt>
    <dgm:pt modelId="{440EDE57-9B0A-4C42-8594-FAD50D00EEE3}" type="pres">
      <dgm:prSet presAssocID="{F524BC51-018A-4C6F-8867-4D0798FD1A1B}" presName="diamond" presStyleLbl="bgShp" presStyleIdx="0" presStyleCnt="1"/>
      <dgm:spPr/>
    </dgm:pt>
    <dgm:pt modelId="{0D4C81DB-6597-E24E-9F62-546925FA5F84}" type="pres">
      <dgm:prSet presAssocID="{F524BC51-018A-4C6F-8867-4D0798FD1A1B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0901F955-4416-884A-BCE0-7C73B8269236}" type="pres">
      <dgm:prSet presAssocID="{F524BC51-018A-4C6F-8867-4D0798FD1A1B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96FDC032-A3A2-4449-8232-7494EF1AEAA2}" type="pres">
      <dgm:prSet presAssocID="{F524BC51-018A-4C6F-8867-4D0798FD1A1B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4572DA38-49B4-9148-8114-232A7C44CA96}" type="pres">
      <dgm:prSet presAssocID="{F524BC51-018A-4C6F-8867-4D0798FD1A1B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9B502211-4269-6048-AEA8-4D5864B2F757}" type="presOf" srcId="{722230AC-FCE7-4A73-A0D3-AAFC66185145}" destId="{96FDC032-A3A2-4449-8232-7494EF1AEAA2}" srcOrd="0" destOrd="0" presId="urn:microsoft.com/office/officeart/2005/8/layout/matrix3"/>
    <dgm:cxn modelId="{CC3D9742-D5F4-4CE7-ADAF-EB4B29CCD895}" srcId="{F524BC51-018A-4C6F-8867-4D0798FD1A1B}" destId="{7A8C192B-1943-4F0D-95F8-FA9919272F77}" srcOrd="1" destOrd="0" parTransId="{0ECDBFEF-58B1-4A3E-97C6-C2776B39A9F5}" sibTransId="{5E7CDD7B-0E3F-4250-9683-79265D1189D8}"/>
    <dgm:cxn modelId="{1B534864-23A5-774A-BE55-83A8EA5475F9}" type="presOf" srcId="{F524BC51-018A-4C6F-8867-4D0798FD1A1B}" destId="{77D3A30A-879A-F049-A234-3EF0BB8FABA6}" srcOrd="0" destOrd="0" presId="urn:microsoft.com/office/officeart/2005/8/layout/matrix3"/>
    <dgm:cxn modelId="{F5D7B97B-84F1-4111-8EDC-F4BA70AE7259}" srcId="{F524BC51-018A-4C6F-8867-4D0798FD1A1B}" destId="{FBE79FFF-5D6B-402B-B00D-E4213A3F0B2E}" srcOrd="0" destOrd="0" parTransId="{191A2450-AA36-4664-AEE2-9DE08DD6AA72}" sibTransId="{8ECE04F1-FE14-4DBF-82FA-CCD5276C3EA3}"/>
    <dgm:cxn modelId="{A6CA6D8B-9F5D-452F-A5AD-A43103515B6E}" srcId="{F524BC51-018A-4C6F-8867-4D0798FD1A1B}" destId="{722230AC-FCE7-4A73-A0D3-AAFC66185145}" srcOrd="2" destOrd="0" parTransId="{65C53C4C-90F8-4631-876E-402389372BEF}" sibTransId="{F12ADAE4-F86F-46DB-8487-536228EAFDE2}"/>
    <dgm:cxn modelId="{23F4289B-99EB-C848-ADFF-54A12B53BBEF}" type="presOf" srcId="{38D5345B-04F4-4F69-9FAD-3DDE2BCE846F}" destId="{4572DA38-49B4-9148-8114-232A7C44CA96}" srcOrd="0" destOrd="0" presId="urn:microsoft.com/office/officeart/2005/8/layout/matrix3"/>
    <dgm:cxn modelId="{AF85EABC-1193-6D42-AF61-BCEBAD5787FB}" type="presOf" srcId="{FBE79FFF-5D6B-402B-B00D-E4213A3F0B2E}" destId="{0D4C81DB-6597-E24E-9F62-546925FA5F84}" srcOrd="0" destOrd="0" presId="urn:microsoft.com/office/officeart/2005/8/layout/matrix3"/>
    <dgm:cxn modelId="{E6CA2ED0-F908-DC4B-AE7D-66DB1EB42BD0}" type="presOf" srcId="{7A8C192B-1943-4F0D-95F8-FA9919272F77}" destId="{0901F955-4416-884A-BCE0-7C73B8269236}" srcOrd="0" destOrd="0" presId="urn:microsoft.com/office/officeart/2005/8/layout/matrix3"/>
    <dgm:cxn modelId="{1DFEE2D4-F344-4152-B9F2-396FA4E50720}" srcId="{F524BC51-018A-4C6F-8867-4D0798FD1A1B}" destId="{38D5345B-04F4-4F69-9FAD-3DDE2BCE846F}" srcOrd="3" destOrd="0" parTransId="{251AAADA-9FBD-4B82-B207-53153434946A}" sibTransId="{C8D52F86-2C99-4A73-AEA5-F992FDE16B98}"/>
    <dgm:cxn modelId="{B171458B-973D-6942-AFA9-B12B21ECD410}" type="presParOf" srcId="{77D3A30A-879A-F049-A234-3EF0BB8FABA6}" destId="{440EDE57-9B0A-4C42-8594-FAD50D00EEE3}" srcOrd="0" destOrd="0" presId="urn:microsoft.com/office/officeart/2005/8/layout/matrix3"/>
    <dgm:cxn modelId="{4C70795E-65C7-BF4E-B031-4A8838AB025B}" type="presParOf" srcId="{77D3A30A-879A-F049-A234-3EF0BB8FABA6}" destId="{0D4C81DB-6597-E24E-9F62-546925FA5F84}" srcOrd="1" destOrd="0" presId="urn:microsoft.com/office/officeart/2005/8/layout/matrix3"/>
    <dgm:cxn modelId="{3571E670-AE96-844F-867F-C8C35AC6B528}" type="presParOf" srcId="{77D3A30A-879A-F049-A234-3EF0BB8FABA6}" destId="{0901F955-4416-884A-BCE0-7C73B8269236}" srcOrd="2" destOrd="0" presId="urn:microsoft.com/office/officeart/2005/8/layout/matrix3"/>
    <dgm:cxn modelId="{69739C06-44EA-5243-97EC-22E86C83AA0B}" type="presParOf" srcId="{77D3A30A-879A-F049-A234-3EF0BB8FABA6}" destId="{96FDC032-A3A2-4449-8232-7494EF1AEAA2}" srcOrd="3" destOrd="0" presId="urn:microsoft.com/office/officeart/2005/8/layout/matrix3"/>
    <dgm:cxn modelId="{8A7F3042-AD4B-2A4A-BE6F-78CEFD648B83}" type="presParOf" srcId="{77D3A30A-879A-F049-A234-3EF0BB8FABA6}" destId="{4572DA38-49B4-9148-8114-232A7C44CA96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4912263-7E13-3E42-AAB2-EA79BB2C4665}" type="doc">
      <dgm:prSet loTypeId="urn:microsoft.com/office/officeart/2005/8/layout/hProcess10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F15D46D-6CBD-CD45-9ECE-08D152871950}">
      <dgm:prSet phldrT="[Text]"/>
      <dgm:spPr/>
      <dgm:t>
        <a:bodyPr/>
        <a:lstStyle/>
        <a:p>
          <a:r>
            <a:rPr lang="en-US" dirty="0"/>
            <a:t>Science Based</a:t>
          </a:r>
        </a:p>
      </dgm:t>
    </dgm:pt>
    <dgm:pt modelId="{E5AD6DF8-9C3B-3847-8ED2-39F69066B0EF}" type="parTrans" cxnId="{A472256B-2CBE-E048-8D90-C03FFA61A3BB}">
      <dgm:prSet/>
      <dgm:spPr/>
      <dgm:t>
        <a:bodyPr/>
        <a:lstStyle/>
        <a:p>
          <a:endParaRPr lang="en-US"/>
        </a:p>
      </dgm:t>
    </dgm:pt>
    <dgm:pt modelId="{006CF6A0-0E05-EA43-86DF-8C759A2623A0}" type="sibTrans" cxnId="{A472256B-2CBE-E048-8D90-C03FFA61A3BB}">
      <dgm:prSet/>
      <dgm:spPr/>
      <dgm:t>
        <a:bodyPr/>
        <a:lstStyle/>
        <a:p>
          <a:endParaRPr lang="en-US"/>
        </a:p>
      </dgm:t>
    </dgm:pt>
    <dgm:pt modelId="{AD18E8D1-24F7-EF4B-B72F-9B8963871BAB}">
      <dgm:prSet phldrT="[Text]"/>
      <dgm:spPr/>
      <dgm:t>
        <a:bodyPr/>
        <a:lstStyle/>
        <a:p>
          <a:r>
            <a:rPr lang="en-US" dirty="0"/>
            <a:t>Basic Science</a:t>
          </a:r>
        </a:p>
      </dgm:t>
    </dgm:pt>
    <dgm:pt modelId="{6BD92C46-D087-1C4D-B962-3C876300AA75}" type="parTrans" cxnId="{812B57D1-6835-FA49-BBEA-BB12726760E2}">
      <dgm:prSet/>
      <dgm:spPr/>
      <dgm:t>
        <a:bodyPr/>
        <a:lstStyle/>
        <a:p>
          <a:endParaRPr lang="en-US"/>
        </a:p>
      </dgm:t>
    </dgm:pt>
    <dgm:pt modelId="{9B66D978-4AD4-9947-8CEF-AD7065DDABE5}" type="sibTrans" cxnId="{812B57D1-6835-FA49-BBEA-BB12726760E2}">
      <dgm:prSet/>
      <dgm:spPr/>
      <dgm:t>
        <a:bodyPr/>
        <a:lstStyle/>
        <a:p>
          <a:endParaRPr lang="en-US"/>
        </a:p>
      </dgm:t>
    </dgm:pt>
    <dgm:pt modelId="{5B024686-097D-0D40-B94D-8DBED360F050}">
      <dgm:prSet phldrT="[Text]"/>
      <dgm:spPr/>
      <dgm:t>
        <a:bodyPr/>
        <a:lstStyle/>
        <a:p>
          <a:r>
            <a:rPr lang="en-US" dirty="0"/>
            <a:t>Clinical Science</a:t>
          </a:r>
        </a:p>
      </dgm:t>
    </dgm:pt>
    <dgm:pt modelId="{A0D31559-58B0-4646-AC6B-180559C715FD}" type="parTrans" cxnId="{EFF827D7-2C41-D240-A5E8-8B5FEEBF28DF}">
      <dgm:prSet/>
      <dgm:spPr/>
      <dgm:t>
        <a:bodyPr/>
        <a:lstStyle/>
        <a:p>
          <a:endParaRPr lang="en-US"/>
        </a:p>
      </dgm:t>
    </dgm:pt>
    <dgm:pt modelId="{78D1A898-6B4A-B44B-B5AA-E479CB677B63}" type="sibTrans" cxnId="{EFF827D7-2C41-D240-A5E8-8B5FEEBF28DF}">
      <dgm:prSet/>
      <dgm:spPr/>
      <dgm:t>
        <a:bodyPr/>
        <a:lstStyle/>
        <a:p>
          <a:endParaRPr lang="en-US"/>
        </a:p>
      </dgm:t>
    </dgm:pt>
    <dgm:pt modelId="{97FD89BC-1429-6741-9C9C-4CA149C930F5}">
      <dgm:prSet phldrT="[Text]"/>
      <dgm:spPr/>
      <dgm:t>
        <a:bodyPr/>
        <a:lstStyle/>
        <a:p>
          <a:r>
            <a:rPr lang="en-US" dirty="0"/>
            <a:t>Problem Based &amp; Integrated</a:t>
          </a:r>
        </a:p>
      </dgm:t>
    </dgm:pt>
    <dgm:pt modelId="{C4FB0AC3-07E7-864E-B2FB-3F40EEF70EFB}" type="parTrans" cxnId="{96D2F321-DD5D-CE4A-BB95-B8D1E4705D5C}">
      <dgm:prSet/>
      <dgm:spPr/>
      <dgm:t>
        <a:bodyPr/>
        <a:lstStyle/>
        <a:p>
          <a:endParaRPr lang="en-US"/>
        </a:p>
      </dgm:t>
    </dgm:pt>
    <dgm:pt modelId="{5C7DFB89-82FF-5F4B-8F42-9597D2186D1C}" type="sibTrans" cxnId="{96D2F321-DD5D-CE4A-BB95-B8D1E4705D5C}">
      <dgm:prSet/>
      <dgm:spPr/>
      <dgm:t>
        <a:bodyPr/>
        <a:lstStyle/>
        <a:p>
          <a:endParaRPr lang="en-US"/>
        </a:p>
      </dgm:t>
    </dgm:pt>
    <dgm:pt modelId="{E275576B-332C-D241-8BC7-262B34A0A186}">
      <dgm:prSet phldrT="[Text]"/>
      <dgm:spPr/>
      <dgm:t>
        <a:bodyPr/>
        <a:lstStyle/>
        <a:p>
          <a:r>
            <a:rPr lang="en-US" dirty="0"/>
            <a:t>Active Learning</a:t>
          </a:r>
        </a:p>
      </dgm:t>
    </dgm:pt>
    <dgm:pt modelId="{3900B44A-144D-2141-8766-E266FD507E2E}" type="parTrans" cxnId="{28EEFB42-C24A-5144-A5D3-DE7392718AB4}">
      <dgm:prSet/>
      <dgm:spPr/>
      <dgm:t>
        <a:bodyPr/>
        <a:lstStyle/>
        <a:p>
          <a:endParaRPr lang="en-US"/>
        </a:p>
      </dgm:t>
    </dgm:pt>
    <dgm:pt modelId="{FE7AD738-56BF-F140-AB66-0B424EFE16E0}" type="sibTrans" cxnId="{28EEFB42-C24A-5144-A5D3-DE7392718AB4}">
      <dgm:prSet/>
      <dgm:spPr/>
      <dgm:t>
        <a:bodyPr/>
        <a:lstStyle/>
        <a:p>
          <a:endParaRPr lang="en-US"/>
        </a:p>
      </dgm:t>
    </dgm:pt>
    <dgm:pt modelId="{CE79FBAD-0570-B74C-A155-3439A6FA9940}">
      <dgm:prSet phldrT="[Text]"/>
      <dgm:spPr/>
      <dgm:t>
        <a:bodyPr/>
        <a:lstStyle/>
        <a:p>
          <a:r>
            <a:rPr lang="en-US" dirty="0"/>
            <a:t>Inter-profession </a:t>
          </a:r>
        </a:p>
      </dgm:t>
    </dgm:pt>
    <dgm:pt modelId="{588C4DEE-1418-3547-812A-3E8D4F0709E2}" type="parTrans" cxnId="{869FBBB2-A3CF-AC4E-9395-B587397C4C09}">
      <dgm:prSet/>
      <dgm:spPr/>
      <dgm:t>
        <a:bodyPr/>
        <a:lstStyle/>
        <a:p>
          <a:endParaRPr lang="en-US"/>
        </a:p>
      </dgm:t>
    </dgm:pt>
    <dgm:pt modelId="{B6C32E61-EC4C-A74E-8A1A-DE47546838FD}" type="sibTrans" cxnId="{869FBBB2-A3CF-AC4E-9395-B587397C4C09}">
      <dgm:prSet/>
      <dgm:spPr/>
      <dgm:t>
        <a:bodyPr/>
        <a:lstStyle/>
        <a:p>
          <a:endParaRPr lang="en-US"/>
        </a:p>
      </dgm:t>
    </dgm:pt>
    <dgm:pt modelId="{34C5553B-2037-854E-93A9-15AA894E855B}">
      <dgm:prSet phldrT="[Text]"/>
      <dgm:spPr/>
      <dgm:t>
        <a:bodyPr/>
        <a:lstStyle/>
        <a:p>
          <a:r>
            <a:rPr lang="en-US" dirty="0"/>
            <a:t>System Based</a:t>
          </a:r>
        </a:p>
      </dgm:t>
    </dgm:pt>
    <dgm:pt modelId="{D55F0C59-6204-8946-AAC1-1879C3908E44}" type="parTrans" cxnId="{9BC4D7B4-DC3E-F245-89D3-BF08540369EA}">
      <dgm:prSet/>
      <dgm:spPr/>
      <dgm:t>
        <a:bodyPr/>
        <a:lstStyle/>
        <a:p>
          <a:endParaRPr lang="en-US"/>
        </a:p>
      </dgm:t>
    </dgm:pt>
    <dgm:pt modelId="{569A2B74-E50B-8F44-9BD1-22EE8BF33A4B}" type="sibTrans" cxnId="{9BC4D7B4-DC3E-F245-89D3-BF08540369EA}">
      <dgm:prSet/>
      <dgm:spPr/>
      <dgm:t>
        <a:bodyPr/>
        <a:lstStyle/>
        <a:p>
          <a:endParaRPr lang="en-US"/>
        </a:p>
      </dgm:t>
    </dgm:pt>
    <dgm:pt modelId="{BB2EE930-045B-E140-8565-69FE632DC003}">
      <dgm:prSet phldrT="[Text]"/>
      <dgm:spPr/>
      <dgm:t>
        <a:bodyPr/>
        <a:lstStyle/>
        <a:p>
          <a:r>
            <a:rPr lang="en-ID" dirty="0"/>
            <a:t>Health System Science</a:t>
          </a:r>
          <a:endParaRPr lang="en-US" dirty="0"/>
        </a:p>
      </dgm:t>
    </dgm:pt>
    <dgm:pt modelId="{3689E2E3-C81B-8C4A-9D30-79340C684BB5}" type="parTrans" cxnId="{3509F66A-49D6-114E-90B4-2D0AFD8B3D31}">
      <dgm:prSet/>
      <dgm:spPr/>
      <dgm:t>
        <a:bodyPr/>
        <a:lstStyle/>
        <a:p>
          <a:endParaRPr lang="en-US"/>
        </a:p>
      </dgm:t>
    </dgm:pt>
    <dgm:pt modelId="{64BEA9A8-5777-C446-BFB8-06E5DBA0BE4F}" type="sibTrans" cxnId="{3509F66A-49D6-114E-90B4-2D0AFD8B3D31}">
      <dgm:prSet/>
      <dgm:spPr/>
      <dgm:t>
        <a:bodyPr/>
        <a:lstStyle/>
        <a:p>
          <a:endParaRPr lang="en-US"/>
        </a:p>
      </dgm:t>
    </dgm:pt>
    <dgm:pt modelId="{B8222A80-4D49-3248-A209-B7302FC1CBEB}">
      <dgm:prSet phldrT="[Text]"/>
      <dgm:spPr/>
      <dgm:t>
        <a:bodyPr/>
        <a:lstStyle/>
        <a:p>
          <a:r>
            <a:rPr lang="en-US" dirty="0"/>
            <a:t>System Thinking</a:t>
          </a:r>
        </a:p>
      </dgm:t>
    </dgm:pt>
    <dgm:pt modelId="{3D989215-4054-5849-B9CB-CD5D2C144B34}" type="parTrans" cxnId="{9EA6D1E4-971E-EE48-A2A4-DC147416F85C}">
      <dgm:prSet/>
      <dgm:spPr/>
      <dgm:t>
        <a:bodyPr/>
        <a:lstStyle/>
        <a:p>
          <a:endParaRPr lang="en-US"/>
        </a:p>
      </dgm:t>
    </dgm:pt>
    <dgm:pt modelId="{43FA260A-838E-274F-A696-CB8821A792C6}" type="sibTrans" cxnId="{9EA6D1E4-971E-EE48-A2A4-DC147416F85C}">
      <dgm:prSet/>
      <dgm:spPr/>
      <dgm:t>
        <a:bodyPr/>
        <a:lstStyle/>
        <a:p>
          <a:endParaRPr lang="en-US"/>
        </a:p>
      </dgm:t>
    </dgm:pt>
    <dgm:pt modelId="{3657F0F3-7F7F-4E43-9294-2509AA15FC76}" type="pres">
      <dgm:prSet presAssocID="{74912263-7E13-3E42-AAB2-EA79BB2C4665}" presName="Name0" presStyleCnt="0">
        <dgm:presLayoutVars>
          <dgm:dir/>
          <dgm:resizeHandles val="exact"/>
        </dgm:presLayoutVars>
      </dgm:prSet>
      <dgm:spPr/>
    </dgm:pt>
    <dgm:pt modelId="{3B81AE45-3891-A84C-887C-7DF6CBDFF618}" type="pres">
      <dgm:prSet presAssocID="{3F15D46D-6CBD-CD45-9ECE-08D152871950}" presName="composite" presStyleCnt="0"/>
      <dgm:spPr/>
    </dgm:pt>
    <dgm:pt modelId="{F44E4EE4-0D21-A54A-AA9C-8022A82DBBC1}" type="pres">
      <dgm:prSet presAssocID="{3F15D46D-6CBD-CD45-9ECE-08D152871950}" presName="imagSh" presStyleLbl="bgImgPlace1" presStyleIdx="0" presStyleCnt="3"/>
      <dgm:spPr/>
    </dgm:pt>
    <dgm:pt modelId="{1F41B37C-AB07-F04C-88B2-8948DA911C1A}" type="pres">
      <dgm:prSet presAssocID="{3F15D46D-6CBD-CD45-9ECE-08D152871950}" presName="txNode" presStyleLbl="node1" presStyleIdx="0" presStyleCnt="3">
        <dgm:presLayoutVars>
          <dgm:bulletEnabled val="1"/>
        </dgm:presLayoutVars>
      </dgm:prSet>
      <dgm:spPr/>
    </dgm:pt>
    <dgm:pt modelId="{3FD3EB06-8868-2D45-8AF2-0EBAA4F196F1}" type="pres">
      <dgm:prSet presAssocID="{006CF6A0-0E05-EA43-86DF-8C759A2623A0}" presName="sibTrans" presStyleLbl="sibTrans2D1" presStyleIdx="0" presStyleCnt="2"/>
      <dgm:spPr/>
    </dgm:pt>
    <dgm:pt modelId="{B51F4818-CFF6-A945-96A0-AD20416B113A}" type="pres">
      <dgm:prSet presAssocID="{006CF6A0-0E05-EA43-86DF-8C759A2623A0}" presName="connTx" presStyleLbl="sibTrans2D1" presStyleIdx="0" presStyleCnt="2"/>
      <dgm:spPr/>
    </dgm:pt>
    <dgm:pt modelId="{194EEC2E-61FC-1241-8A4A-1C0658F1B8BD}" type="pres">
      <dgm:prSet presAssocID="{97FD89BC-1429-6741-9C9C-4CA149C930F5}" presName="composite" presStyleCnt="0"/>
      <dgm:spPr/>
    </dgm:pt>
    <dgm:pt modelId="{E8A6A120-1F71-F444-AE6C-FE51A0EA421E}" type="pres">
      <dgm:prSet presAssocID="{97FD89BC-1429-6741-9C9C-4CA149C930F5}" presName="imagSh" presStyleLbl="bgImgPlace1" presStyleIdx="1" presStyleCnt="3"/>
      <dgm:spPr/>
    </dgm:pt>
    <dgm:pt modelId="{1EC08704-BD97-A647-9E65-96F52166329E}" type="pres">
      <dgm:prSet presAssocID="{97FD89BC-1429-6741-9C9C-4CA149C930F5}" presName="txNode" presStyleLbl="node1" presStyleIdx="1" presStyleCnt="3">
        <dgm:presLayoutVars>
          <dgm:bulletEnabled val="1"/>
        </dgm:presLayoutVars>
      </dgm:prSet>
      <dgm:spPr/>
    </dgm:pt>
    <dgm:pt modelId="{07A12279-2CA1-1E46-8E5B-F47049DD9053}" type="pres">
      <dgm:prSet presAssocID="{5C7DFB89-82FF-5F4B-8F42-9597D2186D1C}" presName="sibTrans" presStyleLbl="sibTrans2D1" presStyleIdx="1" presStyleCnt="2"/>
      <dgm:spPr/>
    </dgm:pt>
    <dgm:pt modelId="{4185CFB2-A2F8-9F46-B8B8-8BFBC2CECBEC}" type="pres">
      <dgm:prSet presAssocID="{5C7DFB89-82FF-5F4B-8F42-9597D2186D1C}" presName="connTx" presStyleLbl="sibTrans2D1" presStyleIdx="1" presStyleCnt="2"/>
      <dgm:spPr/>
    </dgm:pt>
    <dgm:pt modelId="{6A1719AF-02AB-ED47-8E7E-A62A055C2F14}" type="pres">
      <dgm:prSet presAssocID="{34C5553B-2037-854E-93A9-15AA894E855B}" presName="composite" presStyleCnt="0"/>
      <dgm:spPr/>
    </dgm:pt>
    <dgm:pt modelId="{5CA6FEC4-5094-0442-B5FB-61B6DDE578C5}" type="pres">
      <dgm:prSet presAssocID="{34C5553B-2037-854E-93A9-15AA894E855B}" presName="imagSh" presStyleLbl="bgImgPlace1" presStyleIdx="2" presStyleCnt="3"/>
      <dgm:spPr/>
    </dgm:pt>
    <dgm:pt modelId="{EFDC8ECD-2059-0543-9FB7-B1BD80F50426}" type="pres">
      <dgm:prSet presAssocID="{34C5553B-2037-854E-93A9-15AA894E855B}" presName="txNode" presStyleLbl="node1" presStyleIdx="2" presStyleCnt="3">
        <dgm:presLayoutVars>
          <dgm:bulletEnabled val="1"/>
        </dgm:presLayoutVars>
      </dgm:prSet>
      <dgm:spPr/>
    </dgm:pt>
  </dgm:ptLst>
  <dgm:cxnLst>
    <dgm:cxn modelId="{2B5E0F12-664B-8F4E-BEDE-5B3FB6EF8826}" type="presOf" srcId="{006CF6A0-0E05-EA43-86DF-8C759A2623A0}" destId="{B51F4818-CFF6-A945-96A0-AD20416B113A}" srcOrd="1" destOrd="0" presId="urn:microsoft.com/office/officeart/2005/8/layout/hProcess10"/>
    <dgm:cxn modelId="{DE8CC820-FB03-1644-85A6-7B685EDD2500}" type="presOf" srcId="{74912263-7E13-3E42-AAB2-EA79BB2C4665}" destId="{3657F0F3-7F7F-4E43-9294-2509AA15FC76}" srcOrd="0" destOrd="0" presId="urn:microsoft.com/office/officeart/2005/8/layout/hProcess10"/>
    <dgm:cxn modelId="{96D2F321-DD5D-CE4A-BB95-B8D1E4705D5C}" srcId="{74912263-7E13-3E42-AAB2-EA79BB2C4665}" destId="{97FD89BC-1429-6741-9C9C-4CA149C930F5}" srcOrd="1" destOrd="0" parTransId="{C4FB0AC3-07E7-864E-B2FB-3F40EEF70EFB}" sibTransId="{5C7DFB89-82FF-5F4B-8F42-9597D2186D1C}"/>
    <dgm:cxn modelId="{1CB52A26-A98B-4D46-A1A1-0D560E5F431E}" type="presOf" srcId="{BB2EE930-045B-E140-8565-69FE632DC003}" destId="{EFDC8ECD-2059-0543-9FB7-B1BD80F50426}" srcOrd="0" destOrd="1" presId="urn:microsoft.com/office/officeart/2005/8/layout/hProcess10"/>
    <dgm:cxn modelId="{084A5235-C71E-B746-B324-EDC6C78F201B}" type="presOf" srcId="{B8222A80-4D49-3248-A209-B7302FC1CBEB}" destId="{EFDC8ECD-2059-0543-9FB7-B1BD80F50426}" srcOrd="0" destOrd="2" presId="urn:microsoft.com/office/officeart/2005/8/layout/hProcess10"/>
    <dgm:cxn modelId="{075E5336-1700-C14C-8A6F-7890F3C847AD}" type="presOf" srcId="{5C7DFB89-82FF-5F4B-8F42-9597D2186D1C}" destId="{07A12279-2CA1-1E46-8E5B-F47049DD9053}" srcOrd="0" destOrd="0" presId="urn:microsoft.com/office/officeart/2005/8/layout/hProcess10"/>
    <dgm:cxn modelId="{3FDE0D3A-0B4E-D04A-A02F-5E7678334026}" type="presOf" srcId="{5B024686-097D-0D40-B94D-8DBED360F050}" destId="{1F41B37C-AB07-F04C-88B2-8948DA911C1A}" srcOrd="0" destOrd="2" presId="urn:microsoft.com/office/officeart/2005/8/layout/hProcess10"/>
    <dgm:cxn modelId="{85F08E3D-9595-3944-99E8-CBC67C2480E0}" type="presOf" srcId="{97FD89BC-1429-6741-9C9C-4CA149C930F5}" destId="{1EC08704-BD97-A647-9E65-96F52166329E}" srcOrd="0" destOrd="0" presId="urn:microsoft.com/office/officeart/2005/8/layout/hProcess10"/>
    <dgm:cxn modelId="{28EEFB42-C24A-5144-A5D3-DE7392718AB4}" srcId="{97FD89BC-1429-6741-9C9C-4CA149C930F5}" destId="{E275576B-332C-D241-8BC7-262B34A0A186}" srcOrd="0" destOrd="0" parTransId="{3900B44A-144D-2141-8766-E266FD507E2E}" sibTransId="{FE7AD738-56BF-F140-AB66-0B424EFE16E0}"/>
    <dgm:cxn modelId="{DC6F6443-8408-F943-885C-676015360CA5}" type="presOf" srcId="{3F15D46D-6CBD-CD45-9ECE-08D152871950}" destId="{1F41B37C-AB07-F04C-88B2-8948DA911C1A}" srcOrd="0" destOrd="0" presId="urn:microsoft.com/office/officeart/2005/8/layout/hProcess10"/>
    <dgm:cxn modelId="{0A3B6F44-3E19-B24C-B1C0-F713C11A1D80}" type="presOf" srcId="{006CF6A0-0E05-EA43-86DF-8C759A2623A0}" destId="{3FD3EB06-8868-2D45-8AF2-0EBAA4F196F1}" srcOrd="0" destOrd="0" presId="urn:microsoft.com/office/officeart/2005/8/layout/hProcess10"/>
    <dgm:cxn modelId="{3509F66A-49D6-114E-90B4-2D0AFD8B3D31}" srcId="{34C5553B-2037-854E-93A9-15AA894E855B}" destId="{BB2EE930-045B-E140-8565-69FE632DC003}" srcOrd="0" destOrd="0" parTransId="{3689E2E3-C81B-8C4A-9D30-79340C684BB5}" sibTransId="{64BEA9A8-5777-C446-BFB8-06E5DBA0BE4F}"/>
    <dgm:cxn modelId="{A472256B-2CBE-E048-8D90-C03FFA61A3BB}" srcId="{74912263-7E13-3E42-AAB2-EA79BB2C4665}" destId="{3F15D46D-6CBD-CD45-9ECE-08D152871950}" srcOrd="0" destOrd="0" parTransId="{E5AD6DF8-9C3B-3847-8ED2-39F69066B0EF}" sibTransId="{006CF6A0-0E05-EA43-86DF-8C759A2623A0}"/>
    <dgm:cxn modelId="{37C2F878-7092-7A42-9F33-F04D4A8C9C2B}" type="presOf" srcId="{5C7DFB89-82FF-5F4B-8F42-9597D2186D1C}" destId="{4185CFB2-A2F8-9F46-B8B8-8BFBC2CECBEC}" srcOrd="1" destOrd="0" presId="urn:microsoft.com/office/officeart/2005/8/layout/hProcess10"/>
    <dgm:cxn modelId="{144B067B-C602-3449-BC5A-1FA964C76E11}" type="presOf" srcId="{AD18E8D1-24F7-EF4B-B72F-9B8963871BAB}" destId="{1F41B37C-AB07-F04C-88B2-8948DA911C1A}" srcOrd="0" destOrd="1" presId="urn:microsoft.com/office/officeart/2005/8/layout/hProcess10"/>
    <dgm:cxn modelId="{497134AC-D631-8B48-B478-57F79B0DDB14}" type="presOf" srcId="{CE79FBAD-0570-B74C-A155-3439A6FA9940}" destId="{1EC08704-BD97-A647-9E65-96F52166329E}" srcOrd="0" destOrd="2" presId="urn:microsoft.com/office/officeart/2005/8/layout/hProcess10"/>
    <dgm:cxn modelId="{869FBBB2-A3CF-AC4E-9395-B587397C4C09}" srcId="{97FD89BC-1429-6741-9C9C-4CA149C930F5}" destId="{CE79FBAD-0570-B74C-A155-3439A6FA9940}" srcOrd="1" destOrd="0" parTransId="{588C4DEE-1418-3547-812A-3E8D4F0709E2}" sibTransId="{B6C32E61-EC4C-A74E-8A1A-DE47546838FD}"/>
    <dgm:cxn modelId="{9BC4D7B4-DC3E-F245-89D3-BF08540369EA}" srcId="{74912263-7E13-3E42-AAB2-EA79BB2C4665}" destId="{34C5553B-2037-854E-93A9-15AA894E855B}" srcOrd="2" destOrd="0" parTransId="{D55F0C59-6204-8946-AAC1-1879C3908E44}" sibTransId="{569A2B74-E50B-8F44-9BD1-22EE8BF33A4B}"/>
    <dgm:cxn modelId="{6CC064C4-9F62-5B4A-BC6D-114861F5C92A}" type="presOf" srcId="{34C5553B-2037-854E-93A9-15AA894E855B}" destId="{EFDC8ECD-2059-0543-9FB7-B1BD80F50426}" srcOrd="0" destOrd="0" presId="urn:microsoft.com/office/officeart/2005/8/layout/hProcess10"/>
    <dgm:cxn modelId="{812B57D1-6835-FA49-BBEA-BB12726760E2}" srcId="{3F15D46D-6CBD-CD45-9ECE-08D152871950}" destId="{AD18E8D1-24F7-EF4B-B72F-9B8963871BAB}" srcOrd="0" destOrd="0" parTransId="{6BD92C46-D087-1C4D-B962-3C876300AA75}" sibTransId="{9B66D978-4AD4-9947-8CEF-AD7065DDABE5}"/>
    <dgm:cxn modelId="{EFF827D7-2C41-D240-A5E8-8B5FEEBF28DF}" srcId="{3F15D46D-6CBD-CD45-9ECE-08D152871950}" destId="{5B024686-097D-0D40-B94D-8DBED360F050}" srcOrd="1" destOrd="0" parTransId="{A0D31559-58B0-4646-AC6B-180559C715FD}" sibTransId="{78D1A898-6B4A-B44B-B5AA-E479CB677B63}"/>
    <dgm:cxn modelId="{9EA6D1E4-971E-EE48-A2A4-DC147416F85C}" srcId="{34C5553B-2037-854E-93A9-15AA894E855B}" destId="{B8222A80-4D49-3248-A209-B7302FC1CBEB}" srcOrd="1" destOrd="0" parTransId="{3D989215-4054-5849-B9CB-CD5D2C144B34}" sibTransId="{43FA260A-838E-274F-A696-CB8821A792C6}"/>
    <dgm:cxn modelId="{452F03E6-78C7-0B4F-9FFB-784EC5EBD946}" type="presOf" srcId="{E275576B-332C-D241-8BC7-262B34A0A186}" destId="{1EC08704-BD97-A647-9E65-96F52166329E}" srcOrd="0" destOrd="1" presId="urn:microsoft.com/office/officeart/2005/8/layout/hProcess10"/>
    <dgm:cxn modelId="{63D7A0CD-1784-C444-8894-7F0E22A0600E}" type="presParOf" srcId="{3657F0F3-7F7F-4E43-9294-2509AA15FC76}" destId="{3B81AE45-3891-A84C-887C-7DF6CBDFF618}" srcOrd="0" destOrd="0" presId="urn:microsoft.com/office/officeart/2005/8/layout/hProcess10"/>
    <dgm:cxn modelId="{DF7C8613-2CFE-4C4D-B0EA-ED891C41C00A}" type="presParOf" srcId="{3B81AE45-3891-A84C-887C-7DF6CBDFF618}" destId="{F44E4EE4-0D21-A54A-AA9C-8022A82DBBC1}" srcOrd="0" destOrd="0" presId="urn:microsoft.com/office/officeart/2005/8/layout/hProcess10"/>
    <dgm:cxn modelId="{D2F28A3E-561F-AE43-8952-0C71600676C6}" type="presParOf" srcId="{3B81AE45-3891-A84C-887C-7DF6CBDFF618}" destId="{1F41B37C-AB07-F04C-88B2-8948DA911C1A}" srcOrd="1" destOrd="0" presId="urn:microsoft.com/office/officeart/2005/8/layout/hProcess10"/>
    <dgm:cxn modelId="{B8FB4C3A-76A5-A04F-8277-DF6193B091A6}" type="presParOf" srcId="{3657F0F3-7F7F-4E43-9294-2509AA15FC76}" destId="{3FD3EB06-8868-2D45-8AF2-0EBAA4F196F1}" srcOrd="1" destOrd="0" presId="urn:microsoft.com/office/officeart/2005/8/layout/hProcess10"/>
    <dgm:cxn modelId="{2768225A-5038-B848-8575-2AADE08E638D}" type="presParOf" srcId="{3FD3EB06-8868-2D45-8AF2-0EBAA4F196F1}" destId="{B51F4818-CFF6-A945-96A0-AD20416B113A}" srcOrd="0" destOrd="0" presId="urn:microsoft.com/office/officeart/2005/8/layout/hProcess10"/>
    <dgm:cxn modelId="{173F00E7-EF7B-414D-92A2-1A30C8A67DE9}" type="presParOf" srcId="{3657F0F3-7F7F-4E43-9294-2509AA15FC76}" destId="{194EEC2E-61FC-1241-8A4A-1C0658F1B8BD}" srcOrd="2" destOrd="0" presId="urn:microsoft.com/office/officeart/2005/8/layout/hProcess10"/>
    <dgm:cxn modelId="{CBF1EAE9-3D90-0F43-B133-4AE9F0FA6CAB}" type="presParOf" srcId="{194EEC2E-61FC-1241-8A4A-1C0658F1B8BD}" destId="{E8A6A120-1F71-F444-AE6C-FE51A0EA421E}" srcOrd="0" destOrd="0" presId="urn:microsoft.com/office/officeart/2005/8/layout/hProcess10"/>
    <dgm:cxn modelId="{49AD99B1-7CB0-D641-9E52-29A6421FF888}" type="presParOf" srcId="{194EEC2E-61FC-1241-8A4A-1C0658F1B8BD}" destId="{1EC08704-BD97-A647-9E65-96F52166329E}" srcOrd="1" destOrd="0" presId="urn:microsoft.com/office/officeart/2005/8/layout/hProcess10"/>
    <dgm:cxn modelId="{B53D40E5-F8B2-B44D-BE97-824A88A06C47}" type="presParOf" srcId="{3657F0F3-7F7F-4E43-9294-2509AA15FC76}" destId="{07A12279-2CA1-1E46-8E5B-F47049DD9053}" srcOrd="3" destOrd="0" presId="urn:microsoft.com/office/officeart/2005/8/layout/hProcess10"/>
    <dgm:cxn modelId="{C98883D6-BA5B-4344-8823-79B7CAD22D79}" type="presParOf" srcId="{07A12279-2CA1-1E46-8E5B-F47049DD9053}" destId="{4185CFB2-A2F8-9F46-B8B8-8BFBC2CECBEC}" srcOrd="0" destOrd="0" presId="urn:microsoft.com/office/officeart/2005/8/layout/hProcess10"/>
    <dgm:cxn modelId="{ED4C79C3-B0C1-8F42-BA6C-ACFD11F31A7D}" type="presParOf" srcId="{3657F0F3-7F7F-4E43-9294-2509AA15FC76}" destId="{6A1719AF-02AB-ED47-8E7E-A62A055C2F14}" srcOrd="4" destOrd="0" presId="urn:microsoft.com/office/officeart/2005/8/layout/hProcess10"/>
    <dgm:cxn modelId="{01F7442A-B70C-E54A-A0C6-8E5515FFB0B2}" type="presParOf" srcId="{6A1719AF-02AB-ED47-8E7E-A62A055C2F14}" destId="{5CA6FEC4-5094-0442-B5FB-61B6DDE578C5}" srcOrd="0" destOrd="0" presId="urn:microsoft.com/office/officeart/2005/8/layout/hProcess10"/>
    <dgm:cxn modelId="{E91F1BB5-4C36-4447-80E2-9B64C714322C}" type="presParOf" srcId="{6A1719AF-02AB-ED47-8E7E-A62A055C2F14}" destId="{EFDC8ECD-2059-0543-9FB7-B1BD80F50426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8FFD2DE-A9C6-4797-850B-1DB4307D2EB4}" type="doc">
      <dgm:prSet loTypeId="urn:microsoft.com/office/officeart/2005/8/layout/process2" loCatId="process" qsTypeId="urn:microsoft.com/office/officeart/2005/8/quickstyle/simple1" qsCatId="simple" csTypeId="urn:microsoft.com/office/officeart/2005/8/colors/colorful3" csCatId="colorful" phldr="1"/>
      <dgm:spPr/>
    </dgm:pt>
    <dgm:pt modelId="{48F03E64-5CEB-4AD0-AE4D-97D704D56052}">
      <dgm:prSet phldrT="[Text]"/>
      <dgm:spPr/>
      <dgm:t>
        <a:bodyPr/>
        <a:lstStyle/>
        <a:p>
          <a:r>
            <a:rPr lang="en-US" dirty="0" err="1"/>
            <a:t>tersier</a:t>
          </a:r>
          <a:endParaRPr lang="en-US" dirty="0"/>
        </a:p>
      </dgm:t>
    </dgm:pt>
    <dgm:pt modelId="{90483C10-E682-4DFA-B3FC-6C2466A3E0D0}" type="parTrans" cxnId="{12D6878D-A9BD-40AF-B9FF-C613A269DF29}">
      <dgm:prSet/>
      <dgm:spPr/>
      <dgm:t>
        <a:bodyPr/>
        <a:lstStyle/>
        <a:p>
          <a:endParaRPr lang="en-US"/>
        </a:p>
      </dgm:t>
    </dgm:pt>
    <dgm:pt modelId="{B81A6336-0C87-4F50-98EC-C67E134FF1D2}" type="sibTrans" cxnId="{12D6878D-A9BD-40AF-B9FF-C613A269DF29}">
      <dgm:prSet/>
      <dgm:spPr/>
      <dgm:t>
        <a:bodyPr/>
        <a:lstStyle/>
        <a:p>
          <a:endParaRPr lang="en-US"/>
        </a:p>
      </dgm:t>
    </dgm:pt>
    <dgm:pt modelId="{C0CC8661-87EF-4425-A497-67567DAE245E}">
      <dgm:prSet phldrT="[Text]"/>
      <dgm:spPr/>
      <dgm:t>
        <a:bodyPr/>
        <a:lstStyle/>
        <a:p>
          <a:r>
            <a:rPr lang="en-US" dirty="0" err="1"/>
            <a:t>sekunder</a:t>
          </a:r>
          <a:endParaRPr lang="en-US" dirty="0"/>
        </a:p>
      </dgm:t>
    </dgm:pt>
    <dgm:pt modelId="{595F538E-46D9-46F0-B0B0-38DA7B74627F}" type="parTrans" cxnId="{E07C2AF9-0F98-4B09-835C-ECBE875ECC01}">
      <dgm:prSet/>
      <dgm:spPr/>
      <dgm:t>
        <a:bodyPr/>
        <a:lstStyle/>
        <a:p>
          <a:endParaRPr lang="en-US"/>
        </a:p>
      </dgm:t>
    </dgm:pt>
    <dgm:pt modelId="{1499D1CF-86E3-47E8-BDD1-73909D3C9766}" type="sibTrans" cxnId="{E07C2AF9-0F98-4B09-835C-ECBE875ECC01}">
      <dgm:prSet/>
      <dgm:spPr/>
      <dgm:t>
        <a:bodyPr/>
        <a:lstStyle/>
        <a:p>
          <a:endParaRPr lang="en-US"/>
        </a:p>
      </dgm:t>
    </dgm:pt>
    <dgm:pt modelId="{BB324281-2023-435E-975C-E3C06775C0D4}">
      <dgm:prSet phldrT="[Text]"/>
      <dgm:spPr/>
      <dgm:t>
        <a:bodyPr/>
        <a:lstStyle/>
        <a:p>
          <a:r>
            <a:rPr lang="en-US" dirty="0"/>
            <a:t>primer</a:t>
          </a:r>
        </a:p>
      </dgm:t>
    </dgm:pt>
    <dgm:pt modelId="{43283A9D-8A89-4DDE-B71C-22A486B700AC}" type="parTrans" cxnId="{5EF3AB58-C91F-489E-B552-2D0A58B45734}">
      <dgm:prSet/>
      <dgm:spPr/>
      <dgm:t>
        <a:bodyPr/>
        <a:lstStyle/>
        <a:p>
          <a:endParaRPr lang="en-US"/>
        </a:p>
      </dgm:t>
    </dgm:pt>
    <dgm:pt modelId="{CCEFC0A7-5CB8-4C90-8009-674D0C20EC9A}" type="sibTrans" cxnId="{5EF3AB58-C91F-489E-B552-2D0A58B45734}">
      <dgm:prSet/>
      <dgm:spPr/>
      <dgm:t>
        <a:bodyPr/>
        <a:lstStyle/>
        <a:p>
          <a:endParaRPr lang="en-US"/>
        </a:p>
      </dgm:t>
    </dgm:pt>
    <dgm:pt modelId="{8CDF490F-DA9F-4181-95F2-8A71BE4BF928}" type="pres">
      <dgm:prSet presAssocID="{F8FFD2DE-A9C6-4797-850B-1DB4307D2EB4}" presName="linearFlow" presStyleCnt="0">
        <dgm:presLayoutVars>
          <dgm:resizeHandles val="exact"/>
        </dgm:presLayoutVars>
      </dgm:prSet>
      <dgm:spPr/>
    </dgm:pt>
    <dgm:pt modelId="{30008BFC-D84A-4895-B77E-F4DA4650CB46}" type="pres">
      <dgm:prSet presAssocID="{48F03E64-5CEB-4AD0-AE4D-97D704D56052}" presName="node" presStyleLbl="node1" presStyleIdx="0" presStyleCnt="3">
        <dgm:presLayoutVars>
          <dgm:bulletEnabled val="1"/>
        </dgm:presLayoutVars>
      </dgm:prSet>
      <dgm:spPr/>
    </dgm:pt>
    <dgm:pt modelId="{F74F4116-4C33-4977-B732-149A4549FD82}" type="pres">
      <dgm:prSet presAssocID="{B81A6336-0C87-4F50-98EC-C67E134FF1D2}" presName="sibTrans" presStyleLbl="sibTrans2D1" presStyleIdx="0" presStyleCnt="2" custFlipVert="1"/>
      <dgm:spPr/>
    </dgm:pt>
    <dgm:pt modelId="{E400B5DD-F9D8-4E84-8AAF-7E42F2CAB280}" type="pres">
      <dgm:prSet presAssocID="{B81A6336-0C87-4F50-98EC-C67E134FF1D2}" presName="connectorText" presStyleLbl="sibTrans2D1" presStyleIdx="0" presStyleCnt="2"/>
      <dgm:spPr/>
    </dgm:pt>
    <dgm:pt modelId="{92AAD09A-625F-46A5-90A2-0BE163AB71B3}" type="pres">
      <dgm:prSet presAssocID="{C0CC8661-87EF-4425-A497-67567DAE245E}" presName="node" presStyleLbl="node1" presStyleIdx="1" presStyleCnt="3">
        <dgm:presLayoutVars>
          <dgm:bulletEnabled val="1"/>
        </dgm:presLayoutVars>
      </dgm:prSet>
      <dgm:spPr/>
    </dgm:pt>
    <dgm:pt modelId="{858A29FE-D860-41E7-98F7-E60B122B9960}" type="pres">
      <dgm:prSet presAssocID="{1499D1CF-86E3-47E8-BDD1-73909D3C9766}" presName="sibTrans" presStyleLbl="sibTrans2D1" presStyleIdx="1" presStyleCnt="2" custFlipVert="1"/>
      <dgm:spPr/>
    </dgm:pt>
    <dgm:pt modelId="{5CDDBD7D-5FE6-4DFB-855B-FBE6E304E2BA}" type="pres">
      <dgm:prSet presAssocID="{1499D1CF-86E3-47E8-BDD1-73909D3C9766}" presName="connectorText" presStyleLbl="sibTrans2D1" presStyleIdx="1" presStyleCnt="2"/>
      <dgm:spPr/>
    </dgm:pt>
    <dgm:pt modelId="{AC740E79-6375-477B-A10B-C24F585A18B1}" type="pres">
      <dgm:prSet presAssocID="{BB324281-2023-435E-975C-E3C06775C0D4}" presName="node" presStyleLbl="node1" presStyleIdx="2" presStyleCnt="3">
        <dgm:presLayoutVars>
          <dgm:bulletEnabled val="1"/>
        </dgm:presLayoutVars>
      </dgm:prSet>
      <dgm:spPr/>
    </dgm:pt>
  </dgm:ptLst>
  <dgm:cxnLst>
    <dgm:cxn modelId="{154E2939-243B-497B-BC90-991F761B3D94}" type="presOf" srcId="{BB324281-2023-435E-975C-E3C06775C0D4}" destId="{AC740E79-6375-477B-A10B-C24F585A18B1}" srcOrd="0" destOrd="0" presId="urn:microsoft.com/office/officeart/2005/8/layout/process2"/>
    <dgm:cxn modelId="{B8AEE04E-BBB7-4101-B0D6-3969AE417028}" type="presOf" srcId="{1499D1CF-86E3-47E8-BDD1-73909D3C9766}" destId="{5CDDBD7D-5FE6-4DFB-855B-FBE6E304E2BA}" srcOrd="1" destOrd="0" presId="urn:microsoft.com/office/officeart/2005/8/layout/process2"/>
    <dgm:cxn modelId="{5EF3AB58-C91F-489E-B552-2D0A58B45734}" srcId="{F8FFD2DE-A9C6-4797-850B-1DB4307D2EB4}" destId="{BB324281-2023-435E-975C-E3C06775C0D4}" srcOrd="2" destOrd="0" parTransId="{43283A9D-8A89-4DDE-B71C-22A486B700AC}" sibTransId="{CCEFC0A7-5CB8-4C90-8009-674D0C20EC9A}"/>
    <dgm:cxn modelId="{AF4DF76D-DB94-4F45-8BEC-F3B1F2068D40}" type="presOf" srcId="{1499D1CF-86E3-47E8-BDD1-73909D3C9766}" destId="{858A29FE-D860-41E7-98F7-E60B122B9960}" srcOrd="0" destOrd="0" presId="urn:microsoft.com/office/officeart/2005/8/layout/process2"/>
    <dgm:cxn modelId="{E03CB98B-A51D-45E0-8A19-C7614977A295}" type="presOf" srcId="{B81A6336-0C87-4F50-98EC-C67E134FF1D2}" destId="{F74F4116-4C33-4977-B732-149A4549FD82}" srcOrd="0" destOrd="0" presId="urn:microsoft.com/office/officeart/2005/8/layout/process2"/>
    <dgm:cxn modelId="{12D6878D-A9BD-40AF-B9FF-C613A269DF29}" srcId="{F8FFD2DE-A9C6-4797-850B-1DB4307D2EB4}" destId="{48F03E64-5CEB-4AD0-AE4D-97D704D56052}" srcOrd="0" destOrd="0" parTransId="{90483C10-E682-4DFA-B3FC-6C2466A3E0D0}" sibTransId="{B81A6336-0C87-4F50-98EC-C67E134FF1D2}"/>
    <dgm:cxn modelId="{988118AE-646E-4CE3-BDB8-D4A8324AEEFD}" type="presOf" srcId="{F8FFD2DE-A9C6-4797-850B-1DB4307D2EB4}" destId="{8CDF490F-DA9F-4181-95F2-8A71BE4BF928}" srcOrd="0" destOrd="0" presId="urn:microsoft.com/office/officeart/2005/8/layout/process2"/>
    <dgm:cxn modelId="{2E9E36B2-F3D3-42B3-929B-93663A7DC945}" type="presOf" srcId="{C0CC8661-87EF-4425-A497-67567DAE245E}" destId="{92AAD09A-625F-46A5-90A2-0BE163AB71B3}" srcOrd="0" destOrd="0" presId="urn:microsoft.com/office/officeart/2005/8/layout/process2"/>
    <dgm:cxn modelId="{F0C879D0-A66A-441C-9CBA-EB7ADB658BCF}" type="presOf" srcId="{48F03E64-5CEB-4AD0-AE4D-97D704D56052}" destId="{30008BFC-D84A-4895-B77E-F4DA4650CB46}" srcOrd="0" destOrd="0" presId="urn:microsoft.com/office/officeart/2005/8/layout/process2"/>
    <dgm:cxn modelId="{9F8C8BED-2776-413F-BD7A-63E7F8B8FF99}" type="presOf" srcId="{B81A6336-0C87-4F50-98EC-C67E134FF1D2}" destId="{E400B5DD-F9D8-4E84-8AAF-7E42F2CAB280}" srcOrd="1" destOrd="0" presId="urn:microsoft.com/office/officeart/2005/8/layout/process2"/>
    <dgm:cxn modelId="{E07C2AF9-0F98-4B09-835C-ECBE875ECC01}" srcId="{F8FFD2DE-A9C6-4797-850B-1DB4307D2EB4}" destId="{C0CC8661-87EF-4425-A497-67567DAE245E}" srcOrd="1" destOrd="0" parTransId="{595F538E-46D9-46F0-B0B0-38DA7B74627F}" sibTransId="{1499D1CF-86E3-47E8-BDD1-73909D3C9766}"/>
    <dgm:cxn modelId="{C3A614FD-FDBE-48EB-A7B6-29EA17D3964A}" type="presParOf" srcId="{8CDF490F-DA9F-4181-95F2-8A71BE4BF928}" destId="{30008BFC-D84A-4895-B77E-F4DA4650CB46}" srcOrd="0" destOrd="0" presId="urn:microsoft.com/office/officeart/2005/8/layout/process2"/>
    <dgm:cxn modelId="{6A0FD382-7BC4-4724-B7C1-B9458C65FB8F}" type="presParOf" srcId="{8CDF490F-DA9F-4181-95F2-8A71BE4BF928}" destId="{F74F4116-4C33-4977-B732-149A4549FD82}" srcOrd="1" destOrd="0" presId="urn:microsoft.com/office/officeart/2005/8/layout/process2"/>
    <dgm:cxn modelId="{B3F96601-BB4D-4D24-BE8A-4A680E8D9E05}" type="presParOf" srcId="{F74F4116-4C33-4977-B732-149A4549FD82}" destId="{E400B5DD-F9D8-4E84-8AAF-7E42F2CAB280}" srcOrd="0" destOrd="0" presId="urn:microsoft.com/office/officeart/2005/8/layout/process2"/>
    <dgm:cxn modelId="{A4209861-474F-45B0-82F0-D8FB19A2EBA4}" type="presParOf" srcId="{8CDF490F-DA9F-4181-95F2-8A71BE4BF928}" destId="{92AAD09A-625F-46A5-90A2-0BE163AB71B3}" srcOrd="2" destOrd="0" presId="urn:microsoft.com/office/officeart/2005/8/layout/process2"/>
    <dgm:cxn modelId="{0365F44B-8E40-475A-825E-25D8BF573D4A}" type="presParOf" srcId="{8CDF490F-DA9F-4181-95F2-8A71BE4BF928}" destId="{858A29FE-D860-41E7-98F7-E60B122B9960}" srcOrd="3" destOrd="0" presId="urn:microsoft.com/office/officeart/2005/8/layout/process2"/>
    <dgm:cxn modelId="{2A6F1E10-C927-489B-B2A4-5EE3B6CD697F}" type="presParOf" srcId="{858A29FE-D860-41E7-98F7-E60B122B9960}" destId="{5CDDBD7D-5FE6-4DFB-855B-FBE6E304E2BA}" srcOrd="0" destOrd="0" presId="urn:microsoft.com/office/officeart/2005/8/layout/process2"/>
    <dgm:cxn modelId="{5788B2AF-09D1-4CAE-85B7-153F833FB2FC}" type="presParOf" srcId="{8CDF490F-DA9F-4181-95F2-8A71BE4BF928}" destId="{AC740E79-6375-477B-A10B-C24F585A18B1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8FFD2DE-A9C6-4797-850B-1DB4307D2EB4}" type="doc">
      <dgm:prSet loTypeId="urn:microsoft.com/office/officeart/2005/8/layout/process2" loCatId="process" qsTypeId="urn:microsoft.com/office/officeart/2005/8/quickstyle/simple1" qsCatId="simple" csTypeId="urn:microsoft.com/office/officeart/2005/8/colors/colorful3" csCatId="colorful" phldr="1"/>
      <dgm:spPr/>
    </dgm:pt>
    <dgm:pt modelId="{48F03E64-5CEB-4AD0-AE4D-97D704D56052}">
      <dgm:prSet phldrT="[Text]"/>
      <dgm:spPr/>
      <dgm:t>
        <a:bodyPr/>
        <a:lstStyle/>
        <a:p>
          <a:r>
            <a:rPr lang="en-US" dirty="0"/>
            <a:t>Dokter </a:t>
          </a:r>
          <a:r>
            <a:rPr lang="en-US" dirty="0" err="1"/>
            <a:t>subspesialis</a:t>
          </a:r>
          <a:r>
            <a:rPr lang="en-US" dirty="0"/>
            <a:t>?</a:t>
          </a:r>
        </a:p>
      </dgm:t>
    </dgm:pt>
    <dgm:pt modelId="{90483C10-E682-4DFA-B3FC-6C2466A3E0D0}" type="parTrans" cxnId="{12D6878D-A9BD-40AF-B9FF-C613A269DF29}">
      <dgm:prSet/>
      <dgm:spPr/>
      <dgm:t>
        <a:bodyPr/>
        <a:lstStyle/>
        <a:p>
          <a:endParaRPr lang="en-US"/>
        </a:p>
      </dgm:t>
    </dgm:pt>
    <dgm:pt modelId="{B81A6336-0C87-4F50-98EC-C67E134FF1D2}" type="sibTrans" cxnId="{12D6878D-A9BD-40AF-B9FF-C613A269DF29}">
      <dgm:prSet/>
      <dgm:spPr/>
      <dgm:t>
        <a:bodyPr/>
        <a:lstStyle/>
        <a:p>
          <a:endParaRPr lang="en-US"/>
        </a:p>
      </dgm:t>
    </dgm:pt>
    <dgm:pt modelId="{C0CC8661-87EF-4425-A497-67567DAE245E}">
      <dgm:prSet phldrT="[Text]"/>
      <dgm:spPr/>
      <dgm:t>
        <a:bodyPr/>
        <a:lstStyle/>
        <a:p>
          <a:r>
            <a:rPr lang="en-US" dirty="0"/>
            <a:t>Dokter spesialis?</a:t>
          </a:r>
        </a:p>
      </dgm:t>
    </dgm:pt>
    <dgm:pt modelId="{595F538E-46D9-46F0-B0B0-38DA7B74627F}" type="parTrans" cxnId="{E07C2AF9-0F98-4B09-835C-ECBE875ECC01}">
      <dgm:prSet/>
      <dgm:spPr/>
      <dgm:t>
        <a:bodyPr/>
        <a:lstStyle/>
        <a:p>
          <a:endParaRPr lang="en-US"/>
        </a:p>
      </dgm:t>
    </dgm:pt>
    <dgm:pt modelId="{1499D1CF-86E3-47E8-BDD1-73909D3C9766}" type="sibTrans" cxnId="{E07C2AF9-0F98-4B09-835C-ECBE875ECC01}">
      <dgm:prSet/>
      <dgm:spPr/>
      <dgm:t>
        <a:bodyPr/>
        <a:lstStyle/>
        <a:p>
          <a:endParaRPr lang="en-US"/>
        </a:p>
      </dgm:t>
    </dgm:pt>
    <dgm:pt modelId="{BB324281-2023-435E-975C-E3C06775C0D4}">
      <dgm:prSet phldrT="[Text]"/>
      <dgm:spPr/>
      <dgm:t>
        <a:bodyPr/>
        <a:lstStyle/>
        <a:p>
          <a:r>
            <a:rPr lang="en-US" dirty="0"/>
            <a:t>Dokter? </a:t>
          </a:r>
        </a:p>
        <a:p>
          <a:r>
            <a:rPr lang="en-US" dirty="0"/>
            <a:t>Dokter Layanan Primer?</a:t>
          </a:r>
        </a:p>
      </dgm:t>
    </dgm:pt>
    <dgm:pt modelId="{43283A9D-8A89-4DDE-B71C-22A486B700AC}" type="parTrans" cxnId="{5EF3AB58-C91F-489E-B552-2D0A58B45734}">
      <dgm:prSet/>
      <dgm:spPr/>
      <dgm:t>
        <a:bodyPr/>
        <a:lstStyle/>
        <a:p>
          <a:endParaRPr lang="en-US"/>
        </a:p>
      </dgm:t>
    </dgm:pt>
    <dgm:pt modelId="{CCEFC0A7-5CB8-4C90-8009-674D0C20EC9A}" type="sibTrans" cxnId="{5EF3AB58-C91F-489E-B552-2D0A58B45734}">
      <dgm:prSet/>
      <dgm:spPr/>
      <dgm:t>
        <a:bodyPr/>
        <a:lstStyle/>
        <a:p>
          <a:endParaRPr lang="en-US"/>
        </a:p>
      </dgm:t>
    </dgm:pt>
    <dgm:pt modelId="{8CDF490F-DA9F-4181-95F2-8A71BE4BF928}" type="pres">
      <dgm:prSet presAssocID="{F8FFD2DE-A9C6-4797-850B-1DB4307D2EB4}" presName="linearFlow" presStyleCnt="0">
        <dgm:presLayoutVars>
          <dgm:resizeHandles val="exact"/>
        </dgm:presLayoutVars>
      </dgm:prSet>
      <dgm:spPr/>
    </dgm:pt>
    <dgm:pt modelId="{30008BFC-D84A-4895-B77E-F4DA4650CB46}" type="pres">
      <dgm:prSet presAssocID="{48F03E64-5CEB-4AD0-AE4D-97D704D56052}" presName="node" presStyleLbl="node1" presStyleIdx="0" presStyleCnt="3">
        <dgm:presLayoutVars>
          <dgm:bulletEnabled val="1"/>
        </dgm:presLayoutVars>
      </dgm:prSet>
      <dgm:spPr/>
    </dgm:pt>
    <dgm:pt modelId="{F74F4116-4C33-4977-B732-149A4549FD82}" type="pres">
      <dgm:prSet presAssocID="{B81A6336-0C87-4F50-98EC-C67E134FF1D2}" presName="sibTrans" presStyleLbl="sibTrans2D1" presStyleIdx="0" presStyleCnt="2" custFlipVert="1"/>
      <dgm:spPr/>
    </dgm:pt>
    <dgm:pt modelId="{E400B5DD-F9D8-4E84-8AAF-7E42F2CAB280}" type="pres">
      <dgm:prSet presAssocID="{B81A6336-0C87-4F50-98EC-C67E134FF1D2}" presName="connectorText" presStyleLbl="sibTrans2D1" presStyleIdx="0" presStyleCnt="2"/>
      <dgm:spPr/>
    </dgm:pt>
    <dgm:pt modelId="{92AAD09A-625F-46A5-90A2-0BE163AB71B3}" type="pres">
      <dgm:prSet presAssocID="{C0CC8661-87EF-4425-A497-67567DAE245E}" presName="node" presStyleLbl="node1" presStyleIdx="1" presStyleCnt="3">
        <dgm:presLayoutVars>
          <dgm:bulletEnabled val="1"/>
        </dgm:presLayoutVars>
      </dgm:prSet>
      <dgm:spPr/>
    </dgm:pt>
    <dgm:pt modelId="{858A29FE-D860-41E7-98F7-E60B122B9960}" type="pres">
      <dgm:prSet presAssocID="{1499D1CF-86E3-47E8-BDD1-73909D3C9766}" presName="sibTrans" presStyleLbl="sibTrans2D1" presStyleIdx="1" presStyleCnt="2" custFlipVert="1"/>
      <dgm:spPr/>
    </dgm:pt>
    <dgm:pt modelId="{5CDDBD7D-5FE6-4DFB-855B-FBE6E304E2BA}" type="pres">
      <dgm:prSet presAssocID="{1499D1CF-86E3-47E8-BDD1-73909D3C9766}" presName="connectorText" presStyleLbl="sibTrans2D1" presStyleIdx="1" presStyleCnt="2"/>
      <dgm:spPr/>
    </dgm:pt>
    <dgm:pt modelId="{AC740E79-6375-477B-A10B-C24F585A18B1}" type="pres">
      <dgm:prSet presAssocID="{BB324281-2023-435E-975C-E3C06775C0D4}" presName="node" presStyleLbl="node1" presStyleIdx="2" presStyleCnt="3">
        <dgm:presLayoutVars>
          <dgm:bulletEnabled val="1"/>
        </dgm:presLayoutVars>
      </dgm:prSet>
      <dgm:spPr/>
    </dgm:pt>
  </dgm:ptLst>
  <dgm:cxnLst>
    <dgm:cxn modelId="{154E2939-243B-497B-BC90-991F761B3D94}" type="presOf" srcId="{BB324281-2023-435E-975C-E3C06775C0D4}" destId="{AC740E79-6375-477B-A10B-C24F585A18B1}" srcOrd="0" destOrd="0" presId="urn:microsoft.com/office/officeart/2005/8/layout/process2"/>
    <dgm:cxn modelId="{B8AEE04E-BBB7-4101-B0D6-3969AE417028}" type="presOf" srcId="{1499D1CF-86E3-47E8-BDD1-73909D3C9766}" destId="{5CDDBD7D-5FE6-4DFB-855B-FBE6E304E2BA}" srcOrd="1" destOrd="0" presId="urn:microsoft.com/office/officeart/2005/8/layout/process2"/>
    <dgm:cxn modelId="{5EF3AB58-C91F-489E-B552-2D0A58B45734}" srcId="{F8FFD2DE-A9C6-4797-850B-1DB4307D2EB4}" destId="{BB324281-2023-435E-975C-E3C06775C0D4}" srcOrd="2" destOrd="0" parTransId="{43283A9D-8A89-4DDE-B71C-22A486B700AC}" sibTransId="{CCEFC0A7-5CB8-4C90-8009-674D0C20EC9A}"/>
    <dgm:cxn modelId="{AF4DF76D-DB94-4F45-8BEC-F3B1F2068D40}" type="presOf" srcId="{1499D1CF-86E3-47E8-BDD1-73909D3C9766}" destId="{858A29FE-D860-41E7-98F7-E60B122B9960}" srcOrd="0" destOrd="0" presId="urn:microsoft.com/office/officeart/2005/8/layout/process2"/>
    <dgm:cxn modelId="{E03CB98B-A51D-45E0-8A19-C7614977A295}" type="presOf" srcId="{B81A6336-0C87-4F50-98EC-C67E134FF1D2}" destId="{F74F4116-4C33-4977-B732-149A4549FD82}" srcOrd="0" destOrd="0" presId="urn:microsoft.com/office/officeart/2005/8/layout/process2"/>
    <dgm:cxn modelId="{12D6878D-A9BD-40AF-B9FF-C613A269DF29}" srcId="{F8FFD2DE-A9C6-4797-850B-1DB4307D2EB4}" destId="{48F03E64-5CEB-4AD0-AE4D-97D704D56052}" srcOrd="0" destOrd="0" parTransId="{90483C10-E682-4DFA-B3FC-6C2466A3E0D0}" sibTransId="{B81A6336-0C87-4F50-98EC-C67E134FF1D2}"/>
    <dgm:cxn modelId="{988118AE-646E-4CE3-BDB8-D4A8324AEEFD}" type="presOf" srcId="{F8FFD2DE-A9C6-4797-850B-1DB4307D2EB4}" destId="{8CDF490F-DA9F-4181-95F2-8A71BE4BF928}" srcOrd="0" destOrd="0" presId="urn:microsoft.com/office/officeart/2005/8/layout/process2"/>
    <dgm:cxn modelId="{2E9E36B2-F3D3-42B3-929B-93663A7DC945}" type="presOf" srcId="{C0CC8661-87EF-4425-A497-67567DAE245E}" destId="{92AAD09A-625F-46A5-90A2-0BE163AB71B3}" srcOrd="0" destOrd="0" presId="urn:microsoft.com/office/officeart/2005/8/layout/process2"/>
    <dgm:cxn modelId="{F0C879D0-A66A-441C-9CBA-EB7ADB658BCF}" type="presOf" srcId="{48F03E64-5CEB-4AD0-AE4D-97D704D56052}" destId="{30008BFC-D84A-4895-B77E-F4DA4650CB46}" srcOrd="0" destOrd="0" presId="urn:microsoft.com/office/officeart/2005/8/layout/process2"/>
    <dgm:cxn modelId="{9F8C8BED-2776-413F-BD7A-63E7F8B8FF99}" type="presOf" srcId="{B81A6336-0C87-4F50-98EC-C67E134FF1D2}" destId="{E400B5DD-F9D8-4E84-8AAF-7E42F2CAB280}" srcOrd="1" destOrd="0" presId="urn:microsoft.com/office/officeart/2005/8/layout/process2"/>
    <dgm:cxn modelId="{E07C2AF9-0F98-4B09-835C-ECBE875ECC01}" srcId="{F8FFD2DE-A9C6-4797-850B-1DB4307D2EB4}" destId="{C0CC8661-87EF-4425-A497-67567DAE245E}" srcOrd="1" destOrd="0" parTransId="{595F538E-46D9-46F0-B0B0-38DA7B74627F}" sibTransId="{1499D1CF-86E3-47E8-BDD1-73909D3C9766}"/>
    <dgm:cxn modelId="{C3A614FD-FDBE-48EB-A7B6-29EA17D3964A}" type="presParOf" srcId="{8CDF490F-DA9F-4181-95F2-8A71BE4BF928}" destId="{30008BFC-D84A-4895-B77E-F4DA4650CB46}" srcOrd="0" destOrd="0" presId="urn:microsoft.com/office/officeart/2005/8/layout/process2"/>
    <dgm:cxn modelId="{6A0FD382-7BC4-4724-B7C1-B9458C65FB8F}" type="presParOf" srcId="{8CDF490F-DA9F-4181-95F2-8A71BE4BF928}" destId="{F74F4116-4C33-4977-B732-149A4549FD82}" srcOrd="1" destOrd="0" presId="urn:microsoft.com/office/officeart/2005/8/layout/process2"/>
    <dgm:cxn modelId="{B3F96601-BB4D-4D24-BE8A-4A680E8D9E05}" type="presParOf" srcId="{F74F4116-4C33-4977-B732-149A4549FD82}" destId="{E400B5DD-F9D8-4E84-8AAF-7E42F2CAB280}" srcOrd="0" destOrd="0" presId="urn:microsoft.com/office/officeart/2005/8/layout/process2"/>
    <dgm:cxn modelId="{A4209861-474F-45B0-82F0-D8FB19A2EBA4}" type="presParOf" srcId="{8CDF490F-DA9F-4181-95F2-8A71BE4BF928}" destId="{92AAD09A-625F-46A5-90A2-0BE163AB71B3}" srcOrd="2" destOrd="0" presId="urn:microsoft.com/office/officeart/2005/8/layout/process2"/>
    <dgm:cxn modelId="{0365F44B-8E40-475A-825E-25D8BF573D4A}" type="presParOf" srcId="{8CDF490F-DA9F-4181-95F2-8A71BE4BF928}" destId="{858A29FE-D860-41E7-98F7-E60B122B9960}" srcOrd="3" destOrd="0" presId="urn:microsoft.com/office/officeart/2005/8/layout/process2"/>
    <dgm:cxn modelId="{2A6F1E10-C927-489B-B2A4-5EE3B6CD697F}" type="presParOf" srcId="{858A29FE-D860-41E7-98F7-E60B122B9960}" destId="{5CDDBD7D-5FE6-4DFB-855B-FBE6E304E2BA}" srcOrd="0" destOrd="0" presId="urn:microsoft.com/office/officeart/2005/8/layout/process2"/>
    <dgm:cxn modelId="{5788B2AF-09D1-4CAE-85B7-153F833FB2FC}" type="presParOf" srcId="{8CDF490F-DA9F-4181-95F2-8A71BE4BF928}" destId="{AC740E79-6375-477B-A10B-C24F585A18B1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8FFD2DE-A9C6-4797-850B-1DB4307D2EB4}" type="doc">
      <dgm:prSet loTypeId="urn:microsoft.com/office/officeart/2005/8/layout/process2" loCatId="process" qsTypeId="urn:microsoft.com/office/officeart/2005/8/quickstyle/simple1" qsCatId="simple" csTypeId="urn:microsoft.com/office/officeart/2005/8/colors/colorful3" csCatId="colorful" phldr="1"/>
      <dgm:spPr/>
    </dgm:pt>
    <dgm:pt modelId="{48F03E64-5CEB-4AD0-AE4D-97D704D56052}">
      <dgm:prSet phldrT="[Text]"/>
      <dgm:spPr/>
      <dgm:t>
        <a:bodyPr/>
        <a:lstStyle/>
        <a:p>
          <a:r>
            <a:rPr lang="en-US" dirty="0"/>
            <a:t>Level 9?</a:t>
          </a:r>
        </a:p>
      </dgm:t>
    </dgm:pt>
    <dgm:pt modelId="{90483C10-E682-4DFA-B3FC-6C2466A3E0D0}" type="parTrans" cxnId="{12D6878D-A9BD-40AF-B9FF-C613A269DF29}">
      <dgm:prSet/>
      <dgm:spPr/>
      <dgm:t>
        <a:bodyPr/>
        <a:lstStyle/>
        <a:p>
          <a:endParaRPr lang="en-US"/>
        </a:p>
      </dgm:t>
    </dgm:pt>
    <dgm:pt modelId="{B81A6336-0C87-4F50-98EC-C67E134FF1D2}" type="sibTrans" cxnId="{12D6878D-A9BD-40AF-B9FF-C613A269DF29}">
      <dgm:prSet/>
      <dgm:spPr/>
      <dgm:t>
        <a:bodyPr/>
        <a:lstStyle/>
        <a:p>
          <a:endParaRPr lang="en-US"/>
        </a:p>
      </dgm:t>
    </dgm:pt>
    <dgm:pt modelId="{C0CC8661-87EF-4425-A497-67567DAE245E}">
      <dgm:prSet phldrT="[Text]"/>
      <dgm:spPr/>
      <dgm:t>
        <a:bodyPr/>
        <a:lstStyle/>
        <a:p>
          <a:r>
            <a:rPr lang="en-US" dirty="0"/>
            <a:t>Level 8?</a:t>
          </a:r>
        </a:p>
      </dgm:t>
    </dgm:pt>
    <dgm:pt modelId="{595F538E-46D9-46F0-B0B0-38DA7B74627F}" type="parTrans" cxnId="{E07C2AF9-0F98-4B09-835C-ECBE875ECC01}">
      <dgm:prSet/>
      <dgm:spPr/>
      <dgm:t>
        <a:bodyPr/>
        <a:lstStyle/>
        <a:p>
          <a:endParaRPr lang="en-US"/>
        </a:p>
      </dgm:t>
    </dgm:pt>
    <dgm:pt modelId="{1499D1CF-86E3-47E8-BDD1-73909D3C9766}" type="sibTrans" cxnId="{E07C2AF9-0F98-4B09-835C-ECBE875ECC01}">
      <dgm:prSet/>
      <dgm:spPr/>
      <dgm:t>
        <a:bodyPr/>
        <a:lstStyle/>
        <a:p>
          <a:endParaRPr lang="en-US"/>
        </a:p>
      </dgm:t>
    </dgm:pt>
    <dgm:pt modelId="{BB324281-2023-435E-975C-E3C06775C0D4}">
      <dgm:prSet phldrT="[Text]"/>
      <dgm:spPr/>
      <dgm:t>
        <a:bodyPr/>
        <a:lstStyle/>
        <a:p>
          <a:r>
            <a:rPr lang="en-US" dirty="0"/>
            <a:t>Level 7?</a:t>
          </a:r>
        </a:p>
      </dgm:t>
    </dgm:pt>
    <dgm:pt modelId="{43283A9D-8A89-4DDE-B71C-22A486B700AC}" type="parTrans" cxnId="{5EF3AB58-C91F-489E-B552-2D0A58B45734}">
      <dgm:prSet/>
      <dgm:spPr/>
      <dgm:t>
        <a:bodyPr/>
        <a:lstStyle/>
        <a:p>
          <a:endParaRPr lang="en-US"/>
        </a:p>
      </dgm:t>
    </dgm:pt>
    <dgm:pt modelId="{CCEFC0A7-5CB8-4C90-8009-674D0C20EC9A}" type="sibTrans" cxnId="{5EF3AB58-C91F-489E-B552-2D0A58B45734}">
      <dgm:prSet/>
      <dgm:spPr/>
      <dgm:t>
        <a:bodyPr/>
        <a:lstStyle/>
        <a:p>
          <a:endParaRPr lang="en-US"/>
        </a:p>
      </dgm:t>
    </dgm:pt>
    <dgm:pt modelId="{8CDF490F-DA9F-4181-95F2-8A71BE4BF928}" type="pres">
      <dgm:prSet presAssocID="{F8FFD2DE-A9C6-4797-850B-1DB4307D2EB4}" presName="linearFlow" presStyleCnt="0">
        <dgm:presLayoutVars>
          <dgm:resizeHandles val="exact"/>
        </dgm:presLayoutVars>
      </dgm:prSet>
      <dgm:spPr/>
    </dgm:pt>
    <dgm:pt modelId="{30008BFC-D84A-4895-B77E-F4DA4650CB46}" type="pres">
      <dgm:prSet presAssocID="{48F03E64-5CEB-4AD0-AE4D-97D704D56052}" presName="node" presStyleLbl="node1" presStyleIdx="0" presStyleCnt="3">
        <dgm:presLayoutVars>
          <dgm:bulletEnabled val="1"/>
        </dgm:presLayoutVars>
      </dgm:prSet>
      <dgm:spPr/>
    </dgm:pt>
    <dgm:pt modelId="{F74F4116-4C33-4977-B732-149A4549FD82}" type="pres">
      <dgm:prSet presAssocID="{B81A6336-0C87-4F50-98EC-C67E134FF1D2}" presName="sibTrans" presStyleLbl="sibTrans2D1" presStyleIdx="0" presStyleCnt="2" custFlipVert="1"/>
      <dgm:spPr/>
    </dgm:pt>
    <dgm:pt modelId="{E400B5DD-F9D8-4E84-8AAF-7E42F2CAB280}" type="pres">
      <dgm:prSet presAssocID="{B81A6336-0C87-4F50-98EC-C67E134FF1D2}" presName="connectorText" presStyleLbl="sibTrans2D1" presStyleIdx="0" presStyleCnt="2"/>
      <dgm:spPr/>
    </dgm:pt>
    <dgm:pt modelId="{92AAD09A-625F-46A5-90A2-0BE163AB71B3}" type="pres">
      <dgm:prSet presAssocID="{C0CC8661-87EF-4425-A497-67567DAE245E}" presName="node" presStyleLbl="node1" presStyleIdx="1" presStyleCnt="3">
        <dgm:presLayoutVars>
          <dgm:bulletEnabled val="1"/>
        </dgm:presLayoutVars>
      </dgm:prSet>
      <dgm:spPr/>
    </dgm:pt>
    <dgm:pt modelId="{858A29FE-D860-41E7-98F7-E60B122B9960}" type="pres">
      <dgm:prSet presAssocID="{1499D1CF-86E3-47E8-BDD1-73909D3C9766}" presName="sibTrans" presStyleLbl="sibTrans2D1" presStyleIdx="1" presStyleCnt="2" custFlipVert="1"/>
      <dgm:spPr/>
    </dgm:pt>
    <dgm:pt modelId="{5CDDBD7D-5FE6-4DFB-855B-FBE6E304E2BA}" type="pres">
      <dgm:prSet presAssocID="{1499D1CF-86E3-47E8-BDD1-73909D3C9766}" presName="connectorText" presStyleLbl="sibTrans2D1" presStyleIdx="1" presStyleCnt="2"/>
      <dgm:spPr/>
    </dgm:pt>
    <dgm:pt modelId="{AC740E79-6375-477B-A10B-C24F585A18B1}" type="pres">
      <dgm:prSet presAssocID="{BB324281-2023-435E-975C-E3C06775C0D4}" presName="node" presStyleLbl="node1" presStyleIdx="2" presStyleCnt="3">
        <dgm:presLayoutVars>
          <dgm:bulletEnabled val="1"/>
        </dgm:presLayoutVars>
      </dgm:prSet>
      <dgm:spPr/>
    </dgm:pt>
  </dgm:ptLst>
  <dgm:cxnLst>
    <dgm:cxn modelId="{154E2939-243B-497B-BC90-991F761B3D94}" type="presOf" srcId="{BB324281-2023-435E-975C-E3C06775C0D4}" destId="{AC740E79-6375-477B-A10B-C24F585A18B1}" srcOrd="0" destOrd="0" presId="urn:microsoft.com/office/officeart/2005/8/layout/process2"/>
    <dgm:cxn modelId="{B8AEE04E-BBB7-4101-B0D6-3969AE417028}" type="presOf" srcId="{1499D1CF-86E3-47E8-BDD1-73909D3C9766}" destId="{5CDDBD7D-5FE6-4DFB-855B-FBE6E304E2BA}" srcOrd="1" destOrd="0" presId="urn:microsoft.com/office/officeart/2005/8/layout/process2"/>
    <dgm:cxn modelId="{5EF3AB58-C91F-489E-B552-2D0A58B45734}" srcId="{F8FFD2DE-A9C6-4797-850B-1DB4307D2EB4}" destId="{BB324281-2023-435E-975C-E3C06775C0D4}" srcOrd="2" destOrd="0" parTransId="{43283A9D-8A89-4DDE-B71C-22A486B700AC}" sibTransId="{CCEFC0A7-5CB8-4C90-8009-674D0C20EC9A}"/>
    <dgm:cxn modelId="{AF4DF76D-DB94-4F45-8BEC-F3B1F2068D40}" type="presOf" srcId="{1499D1CF-86E3-47E8-BDD1-73909D3C9766}" destId="{858A29FE-D860-41E7-98F7-E60B122B9960}" srcOrd="0" destOrd="0" presId="urn:microsoft.com/office/officeart/2005/8/layout/process2"/>
    <dgm:cxn modelId="{E03CB98B-A51D-45E0-8A19-C7614977A295}" type="presOf" srcId="{B81A6336-0C87-4F50-98EC-C67E134FF1D2}" destId="{F74F4116-4C33-4977-B732-149A4549FD82}" srcOrd="0" destOrd="0" presId="urn:microsoft.com/office/officeart/2005/8/layout/process2"/>
    <dgm:cxn modelId="{12D6878D-A9BD-40AF-B9FF-C613A269DF29}" srcId="{F8FFD2DE-A9C6-4797-850B-1DB4307D2EB4}" destId="{48F03E64-5CEB-4AD0-AE4D-97D704D56052}" srcOrd="0" destOrd="0" parTransId="{90483C10-E682-4DFA-B3FC-6C2466A3E0D0}" sibTransId="{B81A6336-0C87-4F50-98EC-C67E134FF1D2}"/>
    <dgm:cxn modelId="{988118AE-646E-4CE3-BDB8-D4A8324AEEFD}" type="presOf" srcId="{F8FFD2DE-A9C6-4797-850B-1DB4307D2EB4}" destId="{8CDF490F-DA9F-4181-95F2-8A71BE4BF928}" srcOrd="0" destOrd="0" presId="urn:microsoft.com/office/officeart/2005/8/layout/process2"/>
    <dgm:cxn modelId="{2E9E36B2-F3D3-42B3-929B-93663A7DC945}" type="presOf" srcId="{C0CC8661-87EF-4425-A497-67567DAE245E}" destId="{92AAD09A-625F-46A5-90A2-0BE163AB71B3}" srcOrd="0" destOrd="0" presId="urn:microsoft.com/office/officeart/2005/8/layout/process2"/>
    <dgm:cxn modelId="{F0C879D0-A66A-441C-9CBA-EB7ADB658BCF}" type="presOf" srcId="{48F03E64-5CEB-4AD0-AE4D-97D704D56052}" destId="{30008BFC-D84A-4895-B77E-F4DA4650CB46}" srcOrd="0" destOrd="0" presId="urn:microsoft.com/office/officeart/2005/8/layout/process2"/>
    <dgm:cxn modelId="{9F8C8BED-2776-413F-BD7A-63E7F8B8FF99}" type="presOf" srcId="{B81A6336-0C87-4F50-98EC-C67E134FF1D2}" destId="{E400B5DD-F9D8-4E84-8AAF-7E42F2CAB280}" srcOrd="1" destOrd="0" presId="urn:microsoft.com/office/officeart/2005/8/layout/process2"/>
    <dgm:cxn modelId="{E07C2AF9-0F98-4B09-835C-ECBE875ECC01}" srcId="{F8FFD2DE-A9C6-4797-850B-1DB4307D2EB4}" destId="{C0CC8661-87EF-4425-A497-67567DAE245E}" srcOrd="1" destOrd="0" parTransId="{595F538E-46D9-46F0-B0B0-38DA7B74627F}" sibTransId="{1499D1CF-86E3-47E8-BDD1-73909D3C9766}"/>
    <dgm:cxn modelId="{C3A614FD-FDBE-48EB-A7B6-29EA17D3964A}" type="presParOf" srcId="{8CDF490F-DA9F-4181-95F2-8A71BE4BF928}" destId="{30008BFC-D84A-4895-B77E-F4DA4650CB46}" srcOrd="0" destOrd="0" presId="urn:microsoft.com/office/officeart/2005/8/layout/process2"/>
    <dgm:cxn modelId="{6A0FD382-7BC4-4724-B7C1-B9458C65FB8F}" type="presParOf" srcId="{8CDF490F-DA9F-4181-95F2-8A71BE4BF928}" destId="{F74F4116-4C33-4977-B732-149A4549FD82}" srcOrd="1" destOrd="0" presId="urn:microsoft.com/office/officeart/2005/8/layout/process2"/>
    <dgm:cxn modelId="{B3F96601-BB4D-4D24-BE8A-4A680E8D9E05}" type="presParOf" srcId="{F74F4116-4C33-4977-B732-149A4549FD82}" destId="{E400B5DD-F9D8-4E84-8AAF-7E42F2CAB280}" srcOrd="0" destOrd="0" presId="urn:microsoft.com/office/officeart/2005/8/layout/process2"/>
    <dgm:cxn modelId="{A4209861-474F-45B0-82F0-D8FB19A2EBA4}" type="presParOf" srcId="{8CDF490F-DA9F-4181-95F2-8A71BE4BF928}" destId="{92AAD09A-625F-46A5-90A2-0BE163AB71B3}" srcOrd="2" destOrd="0" presId="urn:microsoft.com/office/officeart/2005/8/layout/process2"/>
    <dgm:cxn modelId="{0365F44B-8E40-475A-825E-25D8BF573D4A}" type="presParOf" srcId="{8CDF490F-DA9F-4181-95F2-8A71BE4BF928}" destId="{858A29FE-D860-41E7-98F7-E60B122B9960}" srcOrd="3" destOrd="0" presId="urn:microsoft.com/office/officeart/2005/8/layout/process2"/>
    <dgm:cxn modelId="{2A6F1E10-C927-489B-B2A4-5EE3B6CD697F}" type="presParOf" srcId="{858A29FE-D860-41E7-98F7-E60B122B9960}" destId="{5CDDBD7D-5FE6-4DFB-855B-FBE6E304E2BA}" srcOrd="0" destOrd="0" presId="urn:microsoft.com/office/officeart/2005/8/layout/process2"/>
    <dgm:cxn modelId="{5788B2AF-09D1-4CAE-85B7-153F833FB2FC}" type="presParOf" srcId="{8CDF490F-DA9F-4181-95F2-8A71BE4BF928}" destId="{AC740E79-6375-477B-A10B-C24F585A18B1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E970DDC-EE27-4B4F-B154-73B6981C982D}" type="doc">
      <dgm:prSet loTypeId="urn:microsoft.com/office/officeart/2005/8/layout/gear1" loCatId="process" qsTypeId="urn:microsoft.com/office/officeart/2005/8/quickstyle/simple1" qsCatId="simple" csTypeId="urn:microsoft.com/office/officeart/2005/8/colors/colorful4" csCatId="colorful" phldr="1"/>
      <dgm:spPr/>
    </dgm:pt>
    <dgm:pt modelId="{381B4FB5-62E4-475C-80D8-92F4169C56A8}">
      <dgm:prSet phldrT="[Text]" custT="1"/>
      <dgm:spPr/>
      <dgm:t>
        <a:bodyPr/>
        <a:lstStyle/>
        <a:p>
          <a:r>
            <a:rPr lang="en-GB" sz="1400" dirty="0" err="1"/>
            <a:t>Pendidikan</a:t>
          </a:r>
          <a:endParaRPr lang="en-GB" sz="1400" dirty="0"/>
        </a:p>
      </dgm:t>
    </dgm:pt>
    <dgm:pt modelId="{E0ED1060-E0D7-463C-B025-5F511DE32836}" type="parTrans" cxnId="{E458D04A-D671-424A-8A54-110865DAB8E0}">
      <dgm:prSet/>
      <dgm:spPr/>
      <dgm:t>
        <a:bodyPr/>
        <a:lstStyle/>
        <a:p>
          <a:endParaRPr lang="en-GB"/>
        </a:p>
      </dgm:t>
    </dgm:pt>
    <dgm:pt modelId="{2B7D6ED3-F28D-4ED7-8965-8D7FAC995A55}" type="sibTrans" cxnId="{E458D04A-D671-424A-8A54-110865DAB8E0}">
      <dgm:prSet/>
      <dgm:spPr/>
      <dgm:t>
        <a:bodyPr/>
        <a:lstStyle/>
        <a:p>
          <a:endParaRPr lang="en-GB" sz="1400"/>
        </a:p>
      </dgm:t>
    </dgm:pt>
    <dgm:pt modelId="{66AFB318-B1F5-4C5B-80D5-602524BCE82A}">
      <dgm:prSet phldrT="[Text]" custT="1"/>
      <dgm:spPr/>
      <dgm:t>
        <a:bodyPr/>
        <a:lstStyle/>
        <a:p>
          <a:r>
            <a:rPr lang="en-GB" sz="1400" dirty="0" err="1"/>
            <a:t>Pelayanan</a:t>
          </a:r>
          <a:r>
            <a:rPr lang="en-GB" sz="1400" dirty="0"/>
            <a:t> </a:t>
          </a:r>
          <a:r>
            <a:rPr lang="en-GB" sz="1400" dirty="0" err="1"/>
            <a:t>Kesehatan</a:t>
          </a:r>
          <a:r>
            <a:rPr lang="en-GB" sz="1400" dirty="0"/>
            <a:t> </a:t>
          </a:r>
        </a:p>
      </dgm:t>
    </dgm:pt>
    <dgm:pt modelId="{7798518F-1835-42C4-918A-F453C33B0FA0}" type="parTrans" cxnId="{0B1F0520-C7B8-4CCC-9F79-FBE1F11C35DE}">
      <dgm:prSet/>
      <dgm:spPr/>
      <dgm:t>
        <a:bodyPr/>
        <a:lstStyle/>
        <a:p>
          <a:endParaRPr lang="en-GB"/>
        </a:p>
      </dgm:t>
    </dgm:pt>
    <dgm:pt modelId="{21832B38-1522-462E-86BE-C2A0357E276C}" type="sibTrans" cxnId="{0B1F0520-C7B8-4CCC-9F79-FBE1F11C35DE}">
      <dgm:prSet/>
      <dgm:spPr/>
      <dgm:t>
        <a:bodyPr/>
        <a:lstStyle/>
        <a:p>
          <a:endParaRPr lang="en-GB" sz="1400"/>
        </a:p>
      </dgm:t>
    </dgm:pt>
    <dgm:pt modelId="{A7B5E1B1-7CB9-4790-90FB-80AE0DB6F09E}" type="pres">
      <dgm:prSet presAssocID="{AE970DDC-EE27-4B4F-B154-73B6981C982D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065C4E16-58E3-4524-820D-A4EAC5FD13AA}" type="pres">
      <dgm:prSet presAssocID="{381B4FB5-62E4-475C-80D8-92F4169C56A8}" presName="gear1" presStyleLbl="node1" presStyleIdx="0" presStyleCnt="2" custLinFactNeighborX="1338" custLinFactNeighborY="14718">
        <dgm:presLayoutVars>
          <dgm:chMax val="1"/>
          <dgm:bulletEnabled val="1"/>
        </dgm:presLayoutVars>
      </dgm:prSet>
      <dgm:spPr/>
    </dgm:pt>
    <dgm:pt modelId="{6C0A10E1-AC02-47FE-99E5-250351F83AC3}" type="pres">
      <dgm:prSet presAssocID="{381B4FB5-62E4-475C-80D8-92F4169C56A8}" presName="gear1srcNode" presStyleLbl="node1" presStyleIdx="0" presStyleCnt="2"/>
      <dgm:spPr/>
    </dgm:pt>
    <dgm:pt modelId="{858F5A12-7F33-4A84-A1C6-7405C571C6BC}" type="pres">
      <dgm:prSet presAssocID="{381B4FB5-62E4-475C-80D8-92F4169C56A8}" presName="gear1dstNode" presStyleLbl="node1" presStyleIdx="0" presStyleCnt="2"/>
      <dgm:spPr/>
    </dgm:pt>
    <dgm:pt modelId="{D3989109-46A5-4A2E-8CAC-C2C43FD88D15}" type="pres">
      <dgm:prSet presAssocID="{66AFB318-B1F5-4C5B-80D5-602524BCE82A}" presName="gear2" presStyleLbl="node1" presStyleIdx="1" presStyleCnt="2">
        <dgm:presLayoutVars>
          <dgm:chMax val="1"/>
          <dgm:bulletEnabled val="1"/>
        </dgm:presLayoutVars>
      </dgm:prSet>
      <dgm:spPr/>
    </dgm:pt>
    <dgm:pt modelId="{A541C20A-F08F-4789-85EB-CF44DE27558D}" type="pres">
      <dgm:prSet presAssocID="{66AFB318-B1F5-4C5B-80D5-602524BCE82A}" presName="gear2srcNode" presStyleLbl="node1" presStyleIdx="1" presStyleCnt="2"/>
      <dgm:spPr/>
    </dgm:pt>
    <dgm:pt modelId="{08441B43-7DDB-43A3-A84A-31279E581AE3}" type="pres">
      <dgm:prSet presAssocID="{66AFB318-B1F5-4C5B-80D5-602524BCE82A}" presName="gear2dstNode" presStyleLbl="node1" presStyleIdx="1" presStyleCnt="2"/>
      <dgm:spPr/>
    </dgm:pt>
    <dgm:pt modelId="{B5EB621E-3C57-4D76-AD8F-2AA604EAA824}" type="pres">
      <dgm:prSet presAssocID="{2B7D6ED3-F28D-4ED7-8965-8D7FAC995A55}" presName="connector1" presStyleLbl="sibTrans2D1" presStyleIdx="0" presStyleCnt="2" custLinFactNeighborY="13056"/>
      <dgm:spPr/>
    </dgm:pt>
    <dgm:pt modelId="{D8D52B7B-60EE-4AA6-888B-8EFE82A8BB08}" type="pres">
      <dgm:prSet presAssocID="{21832B38-1522-462E-86BE-C2A0357E276C}" presName="connector2" presStyleLbl="sibTrans2D1" presStyleIdx="1" presStyleCnt="2"/>
      <dgm:spPr/>
    </dgm:pt>
  </dgm:ptLst>
  <dgm:cxnLst>
    <dgm:cxn modelId="{0B1F0520-C7B8-4CCC-9F79-FBE1F11C35DE}" srcId="{AE970DDC-EE27-4B4F-B154-73B6981C982D}" destId="{66AFB318-B1F5-4C5B-80D5-602524BCE82A}" srcOrd="1" destOrd="0" parTransId="{7798518F-1835-42C4-918A-F453C33B0FA0}" sibTransId="{21832B38-1522-462E-86BE-C2A0357E276C}"/>
    <dgm:cxn modelId="{88E6C935-4E81-924E-B448-28CB8199BD18}" type="presOf" srcId="{66AFB318-B1F5-4C5B-80D5-602524BCE82A}" destId="{08441B43-7DDB-43A3-A84A-31279E581AE3}" srcOrd="2" destOrd="0" presId="urn:microsoft.com/office/officeart/2005/8/layout/gear1"/>
    <dgm:cxn modelId="{E458D04A-D671-424A-8A54-110865DAB8E0}" srcId="{AE970DDC-EE27-4B4F-B154-73B6981C982D}" destId="{381B4FB5-62E4-475C-80D8-92F4169C56A8}" srcOrd="0" destOrd="0" parTransId="{E0ED1060-E0D7-463C-B025-5F511DE32836}" sibTransId="{2B7D6ED3-F28D-4ED7-8965-8D7FAC995A55}"/>
    <dgm:cxn modelId="{01B14852-2E4D-AE41-9799-6EA91906E0F0}" type="presOf" srcId="{AE970DDC-EE27-4B4F-B154-73B6981C982D}" destId="{A7B5E1B1-7CB9-4790-90FB-80AE0DB6F09E}" srcOrd="0" destOrd="0" presId="urn:microsoft.com/office/officeart/2005/8/layout/gear1"/>
    <dgm:cxn modelId="{BA1BFA66-B082-4240-A05D-8EC40ACE07CE}" type="presOf" srcId="{381B4FB5-62E4-475C-80D8-92F4169C56A8}" destId="{065C4E16-58E3-4524-820D-A4EAC5FD13AA}" srcOrd="0" destOrd="0" presId="urn:microsoft.com/office/officeart/2005/8/layout/gear1"/>
    <dgm:cxn modelId="{B67D6E73-BB98-C04B-A87E-98684EC928EC}" type="presOf" srcId="{66AFB318-B1F5-4C5B-80D5-602524BCE82A}" destId="{D3989109-46A5-4A2E-8CAC-C2C43FD88D15}" srcOrd="0" destOrd="0" presId="urn:microsoft.com/office/officeart/2005/8/layout/gear1"/>
    <dgm:cxn modelId="{C5C95880-D068-0040-99DB-2DF929BE07C4}" type="presOf" srcId="{381B4FB5-62E4-475C-80D8-92F4169C56A8}" destId="{858F5A12-7F33-4A84-A1C6-7405C571C6BC}" srcOrd="2" destOrd="0" presId="urn:microsoft.com/office/officeart/2005/8/layout/gear1"/>
    <dgm:cxn modelId="{75678F93-C562-B645-B1F2-964B69EE5A78}" type="presOf" srcId="{21832B38-1522-462E-86BE-C2A0357E276C}" destId="{D8D52B7B-60EE-4AA6-888B-8EFE82A8BB08}" srcOrd="0" destOrd="0" presId="urn:microsoft.com/office/officeart/2005/8/layout/gear1"/>
    <dgm:cxn modelId="{87CBB6A0-1AF6-8E48-B693-542A5EA60637}" type="presOf" srcId="{381B4FB5-62E4-475C-80D8-92F4169C56A8}" destId="{6C0A10E1-AC02-47FE-99E5-250351F83AC3}" srcOrd="1" destOrd="0" presId="urn:microsoft.com/office/officeart/2005/8/layout/gear1"/>
    <dgm:cxn modelId="{387FF4C2-3673-1241-81E0-44DCA864ED90}" type="presOf" srcId="{2B7D6ED3-F28D-4ED7-8965-8D7FAC995A55}" destId="{B5EB621E-3C57-4D76-AD8F-2AA604EAA824}" srcOrd="0" destOrd="0" presId="urn:microsoft.com/office/officeart/2005/8/layout/gear1"/>
    <dgm:cxn modelId="{40AC3CE3-6798-A64E-B204-1CAAFCE6F703}" type="presOf" srcId="{66AFB318-B1F5-4C5B-80D5-602524BCE82A}" destId="{A541C20A-F08F-4789-85EB-CF44DE27558D}" srcOrd="1" destOrd="0" presId="urn:microsoft.com/office/officeart/2005/8/layout/gear1"/>
    <dgm:cxn modelId="{C5AF92A9-7A06-B245-9CBF-B4CE491A6E8C}" type="presParOf" srcId="{A7B5E1B1-7CB9-4790-90FB-80AE0DB6F09E}" destId="{065C4E16-58E3-4524-820D-A4EAC5FD13AA}" srcOrd="0" destOrd="0" presId="urn:microsoft.com/office/officeart/2005/8/layout/gear1"/>
    <dgm:cxn modelId="{E4D42594-5B72-544A-A94D-B844089821F1}" type="presParOf" srcId="{A7B5E1B1-7CB9-4790-90FB-80AE0DB6F09E}" destId="{6C0A10E1-AC02-47FE-99E5-250351F83AC3}" srcOrd="1" destOrd="0" presId="urn:microsoft.com/office/officeart/2005/8/layout/gear1"/>
    <dgm:cxn modelId="{765CC571-607F-CE4A-847A-470A2E2EC0E8}" type="presParOf" srcId="{A7B5E1B1-7CB9-4790-90FB-80AE0DB6F09E}" destId="{858F5A12-7F33-4A84-A1C6-7405C571C6BC}" srcOrd="2" destOrd="0" presId="urn:microsoft.com/office/officeart/2005/8/layout/gear1"/>
    <dgm:cxn modelId="{F5CFA8B3-0CCB-9A43-89AD-A08EA03D350D}" type="presParOf" srcId="{A7B5E1B1-7CB9-4790-90FB-80AE0DB6F09E}" destId="{D3989109-46A5-4A2E-8CAC-C2C43FD88D15}" srcOrd="3" destOrd="0" presId="urn:microsoft.com/office/officeart/2005/8/layout/gear1"/>
    <dgm:cxn modelId="{05A8607F-8CF5-B145-A68F-7C464C97952B}" type="presParOf" srcId="{A7B5E1B1-7CB9-4790-90FB-80AE0DB6F09E}" destId="{A541C20A-F08F-4789-85EB-CF44DE27558D}" srcOrd="4" destOrd="0" presId="urn:microsoft.com/office/officeart/2005/8/layout/gear1"/>
    <dgm:cxn modelId="{D38016BA-1DA6-D14B-A958-E176E8841132}" type="presParOf" srcId="{A7B5E1B1-7CB9-4790-90FB-80AE0DB6F09E}" destId="{08441B43-7DDB-43A3-A84A-31279E581AE3}" srcOrd="5" destOrd="0" presId="urn:microsoft.com/office/officeart/2005/8/layout/gear1"/>
    <dgm:cxn modelId="{B6C13BDD-AF6B-8F4B-A23B-E0A1712BC22E}" type="presParOf" srcId="{A7B5E1B1-7CB9-4790-90FB-80AE0DB6F09E}" destId="{B5EB621E-3C57-4D76-AD8F-2AA604EAA824}" srcOrd="6" destOrd="0" presId="urn:microsoft.com/office/officeart/2005/8/layout/gear1"/>
    <dgm:cxn modelId="{D3CC2425-FCF1-A047-BACD-23A6D989901E}" type="presParOf" srcId="{A7B5E1B1-7CB9-4790-90FB-80AE0DB6F09E}" destId="{D8D52B7B-60EE-4AA6-888B-8EFE82A8BB08}" srcOrd="7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8C3FDBF-95B6-4833-9146-CF184F0D3214}" type="doc">
      <dgm:prSet loTypeId="urn:microsoft.com/office/officeart/2005/8/layout/cycle6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CBAD3D0A-F7DC-404E-8E3C-3353119388F9}">
      <dgm:prSet phldrT="[Text]" custT="1"/>
      <dgm:spPr/>
      <dgm:t>
        <a:bodyPr/>
        <a:lstStyle/>
        <a:p>
          <a:r>
            <a:rPr lang="en-GB" sz="1200" b="1" dirty="0">
              <a:solidFill>
                <a:srgbClr val="000000"/>
              </a:solidFill>
            </a:rPr>
            <a:t>FK</a:t>
          </a:r>
        </a:p>
      </dgm:t>
    </dgm:pt>
    <dgm:pt modelId="{2550288F-8361-4CB8-AA15-3E5E556CE774}" type="parTrans" cxnId="{799F06C1-44C7-41F3-8778-BFB67DC6DA97}">
      <dgm:prSet/>
      <dgm:spPr/>
      <dgm:t>
        <a:bodyPr/>
        <a:lstStyle/>
        <a:p>
          <a:endParaRPr lang="en-GB"/>
        </a:p>
      </dgm:t>
    </dgm:pt>
    <dgm:pt modelId="{A7EEC65B-B3ED-4779-8534-907071D64406}" type="sibTrans" cxnId="{799F06C1-44C7-41F3-8778-BFB67DC6DA97}">
      <dgm:prSet/>
      <dgm:spPr/>
      <dgm:t>
        <a:bodyPr/>
        <a:lstStyle/>
        <a:p>
          <a:endParaRPr lang="en-GB" sz="1200"/>
        </a:p>
      </dgm:t>
    </dgm:pt>
    <dgm:pt modelId="{ABCFE01D-0166-456E-8D6B-00A8F6C81309}">
      <dgm:prSet phldrT="[Text]" custT="1"/>
      <dgm:spPr/>
      <dgm:t>
        <a:bodyPr/>
        <a:lstStyle/>
        <a:p>
          <a:r>
            <a:rPr lang="en-GB" sz="1200" b="1" dirty="0">
              <a:solidFill>
                <a:srgbClr val="000000"/>
              </a:solidFill>
            </a:rPr>
            <a:t>F </a:t>
          </a:r>
          <a:r>
            <a:rPr lang="en-GB" sz="1200" b="1" dirty="0" err="1">
              <a:solidFill>
                <a:srgbClr val="000000"/>
              </a:solidFill>
            </a:rPr>
            <a:t>Keperawatan</a:t>
          </a:r>
          <a:endParaRPr lang="en-GB" sz="1200" b="1" dirty="0">
            <a:solidFill>
              <a:srgbClr val="000000"/>
            </a:solidFill>
          </a:endParaRPr>
        </a:p>
      </dgm:t>
    </dgm:pt>
    <dgm:pt modelId="{CAAC11A6-0CFC-4297-9810-C7318531BFE6}" type="parTrans" cxnId="{84D9B6D6-2EF4-426A-8D96-7670A946345A}">
      <dgm:prSet/>
      <dgm:spPr/>
      <dgm:t>
        <a:bodyPr/>
        <a:lstStyle/>
        <a:p>
          <a:endParaRPr lang="en-GB"/>
        </a:p>
      </dgm:t>
    </dgm:pt>
    <dgm:pt modelId="{11B655BE-0F55-407D-821C-5FE0BBA3A312}" type="sibTrans" cxnId="{84D9B6D6-2EF4-426A-8D96-7670A946345A}">
      <dgm:prSet/>
      <dgm:spPr/>
      <dgm:t>
        <a:bodyPr/>
        <a:lstStyle/>
        <a:p>
          <a:endParaRPr lang="en-GB" sz="1200"/>
        </a:p>
      </dgm:t>
    </dgm:pt>
    <dgm:pt modelId="{8AAA888E-96D1-4327-80B5-FEEBB5E2B5B3}">
      <dgm:prSet phldrT="[Text]" custT="1"/>
      <dgm:spPr/>
      <dgm:t>
        <a:bodyPr/>
        <a:lstStyle/>
        <a:p>
          <a:r>
            <a:rPr lang="en-GB" sz="1200" b="1" dirty="0">
              <a:solidFill>
                <a:srgbClr val="000000"/>
              </a:solidFill>
            </a:rPr>
            <a:t>F </a:t>
          </a:r>
          <a:r>
            <a:rPr lang="en-GB" sz="1200" b="1" dirty="0" err="1">
              <a:solidFill>
                <a:srgbClr val="000000"/>
              </a:solidFill>
            </a:rPr>
            <a:t>Psikologi</a:t>
          </a:r>
          <a:endParaRPr lang="en-GB" sz="1200" b="1" dirty="0">
            <a:solidFill>
              <a:srgbClr val="000000"/>
            </a:solidFill>
          </a:endParaRPr>
        </a:p>
      </dgm:t>
    </dgm:pt>
    <dgm:pt modelId="{FB2F4063-FE54-457F-B984-D86967A64442}" type="parTrans" cxnId="{5A4CE0B4-C1B4-4AE1-AACA-409CE8561198}">
      <dgm:prSet/>
      <dgm:spPr/>
      <dgm:t>
        <a:bodyPr/>
        <a:lstStyle/>
        <a:p>
          <a:endParaRPr lang="en-GB"/>
        </a:p>
      </dgm:t>
    </dgm:pt>
    <dgm:pt modelId="{44F093B0-B653-467C-9281-84979584A06B}" type="sibTrans" cxnId="{5A4CE0B4-C1B4-4AE1-AACA-409CE8561198}">
      <dgm:prSet/>
      <dgm:spPr/>
      <dgm:t>
        <a:bodyPr/>
        <a:lstStyle/>
        <a:p>
          <a:endParaRPr lang="en-GB" sz="1200"/>
        </a:p>
      </dgm:t>
    </dgm:pt>
    <dgm:pt modelId="{628FE839-5EC4-4318-BD79-EBAB1CBF074E}">
      <dgm:prSet phldrT="[Text]" custT="1"/>
      <dgm:spPr/>
      <dgm:t>
        <a:bodyPr/>
        <a:lstStyle/>
        <a:p>
          <a:r>
            <a:rPr lang="en-GB" sz="1200" b="1" dirty="0">
              <a:solidFill>
                <a:srgbClr val="000000"/>
              </a:solidFill>
            </a:rPr>
            <a:t>F </a:t>
          </a:r>
          <a:r>
            <a:rPr lang="en-GB" sz="1200" b="1" dirty="0" err="1">
              <a:solidFill>
                <a:srgbClr val="000000"/>
              </a:solidFill>
            </a:rPr>
            <a:t>Farmasi</a:t>
          </a:r>
          <a:endParaRPr lang="en-GB" sz="1200" b="1" dirty="0">
            <a:solidFill>
              <a:srgbClr val="000000"/>
            </a:solidFill>
          </a:endParaRPr>
        </a:p>
      </dgm:t>
    </dgm:pt>
    <dgm:pt modelId="{079D9D5A-1799-4F85-87AA-A1F8FD97C681}" type="parTrans" cxnId="{2C741572-6343-455B-8557-594316699787}">
      <dgm:prSet/>
      <dgm:spPr/>
      <dgm:t>
        <a:bodyPr/>
        <a:lstStyle/>
        <a:p>
          <a:endParaRPr lang="en-GB"/>
        </a:p>
      </dgm:t>
    </dgm:pt>
    <dgm:pt modelId="{500B4E35-E6C5-4E06-9F6B-6866193F7971}" type="sibTrans" cxnId="{2C741572-6343-455B-8557-594316699787}">
      <dgm:prSet/>
      <dgm:spPr/>
      <dgm:t>
        <a:bodyPr/>
        <a:lstStyle/>
        <a:p>
          <a:endParaRPr lang="en-GB" sz="1200"/>
        </a:p>
      </dgm:t>
    </dgm:pt>
    <dgm:pt modelId="{66990720-87E4-4961-922D-32918137D614}">
      <dgm:prSet phldrT="[Text]" custT="1"/>
      <dgm:spPr/>
      <dgm:t>
        <a:bodyPr/>
        <a:lstStyle/>
        <a:p>
          <a:r>
            <a:rPr lang="en-GB" sz="1200" b="1" dirty="0">
              <a:solidFill>
                <a:schemeClr val="tx1"/>
              </a:solidFill>
            </a:rPr>
            <a:t>FKG</a:t>
          </a:r>
        </a:p>
      </dgm:t>
    </dgm:pt>
    <dgm:pt modelId="{C6B942E4-E979-4AA0-A12E-0787091EBB25}" type="parTrans" cxnId="{6077E724-5261-494E-84A6-81A9B3BDAAA7}">
      <dgm:prSet/>
      <dgm:spPr/>
      <dgm:t>
        <a:bodyPr/>
        <a:lstStyle/>
        <a:p>
          <a:endParaRPr lang="en-GB"/>
        </a:p>
      </dgm:t>
    </dgm:pt>
    <dgm:pt modelId="{F559420D-1384-4637-9B71-5D16B3E0B767}" type="sibTrans" cxnId="{6077E724-5261-494E-84A6-81A9B3BDAAA7}">
      <dgm:prSet/>
      <dgm:spPr/>
      <dgm:t>
        <a:bodyPr/>
        <a:lstStyle/>
        <a:p>
          <a:endParaRPr lang="en-GB" sz="1200"/>
        </a:p>
      </dgm:t>
    </dgm:pt>
    <dgm:pt modelId="{F0675C40-E055-457B-8A6D-4CC6DB244D4B}" type="pres">
      <dgm:prSet presAssocID="{F8C3FDBF-95B6-4833-9146-CF184F0D3214}" presName="cycle" presStyleCnt="0">
        <dgm:presLayoutVars>
          <dgm:dir/>
          <dgm:resizeHandles val="exact"/>
        </dgm:presLayoutVars>
      </dgm:prSet>
      <dgm:spPr/>
    </dgm:pt>
    <dgm:pt modelId="{39FF078C-9C33-475C-8E9B-322A4D4E4E17}" type="pres">
      <dgm:prSet presAssocID="{CBAD3D0A-F7DC-404E-8E3C-3353119388F9}" presName="node" presStyleLbl="node1" presStyleIdx="0" presStyleCnt="5">
        <dgm:presLayoutVars>
          <dgm:bulletEnabled val="1"/>
        </dgm:presLayoutVars>
      </dgm:prSet>
      <dgm:spPr/>
    </dgm:pt>
    <dgm:pt modelId="{EEAD3F41-E2C7-4511-A69C-57A27F3A8E3C}" type="pres">
      <dgm:prSet presAssocID="{CBAD3D0A-F7DC-404E-8E3C-3353119388F9}" presName="spNode" presStyleCnt="0"/>
      <dgm:spPr/>
    </dgm:pt>
    <dgm:pt modelId="{BF52797A-F23A-4846-9D3F-F270E93E09B6}" type="pres">
      <dgm:prSet presAssocID="{A7EEC65B-B3ED-4779-8534-907071D64406}" presName="sibTrans" presStyleLbl="sibTrans1D1" presStyleIdx="0" presStyleCnt="5"/>
      <dgm:spPr/>
    </dgm:pt>
    <dgm:pt modelId="{9DC7B6DF-C163-43F8-84E2-44461DF83F50}" type="pres">
      <dgm:prSet presAssocID="{66990720-87E4-4961-922D-32918137D614}" presName="node" presStyleLbl="node1" presStyleIdx="1" presStyleCnt="5">
        <dgm:presLayoutVars>
          <dgm:bulletEnabled val="1"/>
        </dgm:presLayoutVars>
      </dgm:prSet>
      <dgm:spPr/>
    </dgm:pt>
    <dgm:pt modelId="{2F94E35F-4A59-4A2C-9DDC-41B1324D4577}" type="pres">
      <dgm:prSet presAssocID="{66990720-87E4-4961-922D-32918137D614}" presName="spNode" presStyleCnt="0"/>
      <dgm:spPr/>
    </dgm:pt>
    <dgm:pt modelId="{126F67DE-DB91-4AD3-90C4-35598BA3E998}" type="pres">
      <dgm:prSet presAssocID="{F559420D-1384-4637-9B71-5D16B3E0B767}" presName="sibTrans" presStyleLbl="sibTrans1D1" presStyleIdx="1" presStyleCnt="5"/>
      <dgm:spPr/>
    </dgm:pt>
    <dgm:pt modelId="{741C99D7-9CD6-4733-993A-F740683514C5}" type="pres">
      <dgm:prSet presAssocID="{ABCFE01D-0166-456E-8D6B-00A8F6C81309}" presName="node" presStyleLbl="node1" presStyleIdx="2" presStyleCnt="5" custScaleX="126258">
        <dgm:presLayoutVars>
          <dgm:bulletEnabled val="1"/>
        </dgm:presLayoutVars>
      </dgm:prSet>
      <dgm:spPr/>
    </dgm:pt>
    <dgm:pt modelId="{8044640F-B8FE-4B5E-8B50-6AA338B54091}" type="pres">
      <dgm:prSet presAssocID="{ABCFE01D-0166-456E-8D6B-00A8F6C81309}" presName="spNode" presStyleCnt="0"/>
      <dgm:spPr/>
    </dgm:pt>
    <dgm:pt modelId="{3C91C454-F9DE-462C-8241-7A33BF6E58BD}" type="pres">
      <dgm:prSet presAssocID="{11B655BE-0F55-407D-821C-5FE0BBA3A312}" presName="sibTrans" presStyleLbl="sibTrans1D1" presStyleIdx="2" presStyleCnt="5"/>
      <dgm:spPr/>
    </dgm:pt>
    <dgm:pt modelId="{E91A0E0F-2C87-4A6F-B2B7-DED6536341FC}" type="pres">
      <dgm:prSet presAssocID="{8AAA888E-96D1-4327-80B5-FEEBB5E2B5B3}" presName="node" presStyleLbl="node1" presStyleIdx="3" presStyleCnt="5">
        <dgm:presLayoutVars>
          <dgm:bulletEnabled val="1"/>
        </dgm:presLayoutVars>
      </dgm:prSet>
      <dgm:spPr/>
    </dgm:pt>
    <dgm:pt modelId="{3D75D36A-66E0-4062-A6B5-93163870320F}" type="pres">
      <dgm:prSet presAssocID="{8AAA888E-96D1-4327-80B5-FEEBB5E2B5B3}" presName="spNode" presStyleCnt="0"/>
      <dgm:spPr/>
    </dgm:pt>
    <dgm:pt modelId="{7670FAC5-F447-416D-9474-07E2EC7BC958}" type="pres">
      <dgm:prSet presAssocID="{44F093B0-B653-467C-9281-84979584A06B}" presName="sibTrans" presStyleLbl="sibTrans1D1" presStyleIdx="3" presStyleCnt="5"/>
      <dgm:spPr/>
    </dgm:pt>
    <dgm:pt modelId="{4EB4F6E2-5FF0-4A41-AE4C-19055C7D123F}" type="pres">
      <dgm:prSet presAssocID="{628FE839-5EC4-4318-BD79-EBAB1CBF074E}" presName="node" presStyleLbl="node1" presStyleIdx="4" presStyleCnt="5">
        <dgm:presLayoutVars>
          <dgm:bulletEnabled val="1"/>
        </dgm:presLayoutVars>
      </dgm:prSet>
      <dgm:spPr/>
    </dgm:pt>
    <dgm:pt modelId="{EE9730C6-F68E-48C8-85CC-921956ACE0B5}" type="pres">
      <dgm:prSet presAssocID="{628FE839-5EC4-4318-BD79-EBAB1CBF074E}" presName="spNode" presStyleCnt="0"/>
      <dgm:spPr/>
    </dgm:pt>
    <dgm:pt modelId="{54B673D7-6F16-44A4-8219-7E0C39AA9129}" type="pres">
      <dgm:prSet presAssocID="{500B4E35-E6C5-4E06-9F6B-6866193F7971}" presName="sibTrans" presStyleLbl="sibTrans1D1" presStyleIdx="4" presStyleCnt="5"/>
      <dgm:spPr/>
    </dgm:pt>
  </dgm:ptLst>
  <dgm:cxnLst>
    <dgm:cxn modelId="{D326110C-3BA7-0143-8D4F-453FC6577FB8}" type="presOf" srcId="{44F093B0-B653-467C-9281-84979584A06B}" destId="{7670FAC5-F447-416D-9474-07E2EC7BC958}" srcOrd="0" destOrd="0" presId="urn:microsoft.com/office/officeart/2005/8/layout/cycle6"/>
    <dgm:cxn modelId="{6077E724-5261-494E-84A6-81A9B3BDAAA7}" srcId="{F8C3FDBF-95B6-4833-9146-CF184F0D3214}" destId="{66990720-87E4-4961-922D-32918137D614}" srcOrd="1" destOrd="0" parTransId="{C6B942E4-E979-4AA0-A12E-0787091EBB25}" sibTransId="{F559420D-1384-4637-9B71-5D16B3E0B767}"/>
    <dgm:cxn modelId="{832A722C-B230-574A-B478-89F7EB2AEF80}" type="presOf" srcId="{628FE839-5EC4-4318-BD79-EBAB1CBF074E}" destId="{4EB4F6E2-5FF0-4A41-AE4C-19055C7D123F}" srcOrd="0" destOrd="0" presId="urn:microsoft.com/office/officeart/2005/8/layout/cycle6"/>
    <dgm:cxn modelId="{AED83242-A57E-3544-BB6A-2A53CCFA4A32}" type="presOf" srcId="{8AAA888E-96D1-4327-80B5-FEEBB5E2B5B3}" destId="{E91A0E0F-2C87-4A6F-B2B7-DED6536341FC}" srcOrd="0" destOrd="0" presId="urn:microsoft.com/office/officeart/2005/8/layout/cycle6"/>
    <dgm:cxn modelId="{0B360B6F-A004-D84F-84A6-A6090719D7E5}" type="presOf" srcId="{500B4E35-E6C5-4E06-9F6B-6866193F7971}" destId="{54B673D7-6F16-44A4-8219-7E0C39AA9129}" srcOrd="0" destOrd="0" presId="urn:microsoft.com/office/officeart/2005/8/layout/cycle6"/>
    <dgm:cxn modelId="{2C741572-6343-455B-8557-594316699787}" srcId="{F8C3FDBF-95B6-4833-9146-CF184F0D3214}" destId="{628FE839-5EC4-4318-BD79-EBAB1CBF074E}" srcOrd="4" destOrd="0" parTransId="{079D9D5A-1799-4F85-87AA-A1F8FD97C681}" sibTransId="{500B4E35-E6C5-4E06-9F6B-6866193F7971}"/>
    <dgm:cxn modelId="{BA985B77-CA62-8A43-868B-1CB30AF40A2B}" type="presOf" srcId="{11B655BE-0F55-407D-821C-5FE0BBA3A312}" destId="{3C91C454-F9DE-462C-8241-7A33BF6E58BD}" srcOrd="0" destOrd="0" presId="urn:microsoft.com/office/officeart/2005/8/layout/cycle6"/>
    <dgm:cxn modelId="{0C968D92-D591-3A4B-A8F0-473E37F5E276}" type="presOf" srcId="{F8C3FDBF-95B6-4833-9146-CF184F0D3214}" destId="{F0675C40-E055-457B-8A6D-4CC6DB244D4B}" srcOrd="0" destOrd="0" presId="urn:microsoft.com/office/officeart/2005/8/layout/cycle6"/>
    <dgm:cxn modelId="{11C5AE98-6AAC-C643-A6AB-41254F56D6DC}" type="presOf" srcId="{66990720-87E4-4961-922D-32918137D614}" destId="{9DC7B6DF-C163-43F8-84E2-44461DF83F50}" srcOrd="0" destOrd="0" presId="urn:microsoft.com/office/officeart/2005/8/layout/cycle6"/>
    <dgm:cxn modelId="{B8F523AB-3599-C545-B07E-81E515AF9B2E}" type="presOf" srcId="{CBAD3D0A-F7DC-404E-8E3C-3353119388F9}" destId="{39FF078C-9C33-475C-8E9B-322A4D4E4E17}" srcOrd="0" destOrd="0" presId="urn:microsoft.com/office/officeart/2005/8/layout/cycle6"/>
    <dgm:cxn modelId="{5A4CE0B4-C1B4-4AE1-AACA-409CE8561198}" srcId="{F8C3FDBF-95B6-4833-9146-CF184F0D3214}" destId="{8AAA888E-96D1-4327-80B5-FEEBB5E2B5B3}" srcOrd="3" destOrd="0" parTransId="{FB2F4063-FE54-457F-B984-D86967A64442}" sibTransId="{44F093B0-B653-467C-9281-84979584A06B}"/>
    <dgm:cxn modelId="{560361B5-885C-6C4B-9D34-74AD690C231A}" type="presOf" srcId="{A7EEC65B-B3ED-4779-8534-907071D64406}" destId="{BF52797A-F23A-4846-9D3F-F270E93E09B6}" srcOrd="0" destOrd="0" presId="urn:microsoft.com/office/officeart/2005/8/layout/cycle6"/>
    <dgm:cxn modelId="{799F06C1-44C7-41F3-8778-BFB67DC6DA97}" srcId="{F8C3FDBF-95B6-4833-9146-CF184F0D3214}" destId="{CBAD3D0A-F7DC-404E-8E3C-3353119388F9}" srcOrd="0" destOrd="0" parTransId="{2550288F-8361-4CB8-AA15-3E5E556CE774}" sibTransId="{A7EEC65B-B3ED-4779-8534-907071D64406}"/>
    <dgm:cxn modelId="{84D9B6D6-2EF4-426A-8D96-7670A946345A}" srcId="{F8C3FDBF-95B6-4833-9146-CF184F0D3214}" destId="{ABCFE01D-0166-456E-8D6B-00A8F6C81309}" srcOrd="2" destOrd="0" parTransId="{CAAC11A6-0CFC-4297-9810-C7318531BFE6}" sibTransId="{11B655BE-0F55-407D-821C-5FE0BBA3A312}"/>
    <dgm:cxn modelId="{96E7EBD8-66E2-764A-86DF-5140255AE51F}" type="presOf" srcId="{ABCFE01D-0166-456E-8D6B-00A8F6C81309}" destId="{741C99D7-9CD6-4733-993A-F740683514C5}" srcOrd="0" destOrd="0" presId="urn:microsoft.com/office/officeart/2005/8/layout/cycle6"/>
    <dgm:cxn modelId="{311B47F0-7F0D-B243-8DC3-859D35C0EF26}" type="presOf" srcId="{F559420D-1384-4637-9B71-5D16B3E0B767}" destId="{126F67DE-DB91-4AD3-90C4-35598BA3E998}" srcOrd="0" destOrd="0" presId="urn:microsoft.com/office/officeart/2005/8/layout/cycle6"/>
    <dgm:cxn modelId="{AD09E82E-D216-2F4D-86B3-3207B10A20B0}" type="presParOf" srcId="{F0675C40-E055-457B-8A6D-4CC6DB244D4B}" destId="{39FF078C-9C33-475C-8E9B-322A4D4E4E17}" srcOrd="0" destOrd="0" presId="urn:microsoft.com/office/officeart/2005/8/layout/cycle6"/>
    <dgm:cxn modelId="{3DBD39ED-2F74-4742-BAF0-83CF4C5DF989}" type="presParOf" srcId="{F0675C40-E055-457B-8A6D-4CC6DB244D4B}" destId="{EEAD3F41-E2C7-4511-A69C-57A27F3A8E3C}" srcOrd="1" destOrd="0" presId="urn:microsoft.com/office/officeart/2005/8/layout/cycle6"/>
    <dgm:cxn modelId="{F95BE162-D394-8C4E-8C4A-46FB7DCB59B5}" type="presParOf" srcId="{F0675C40-E055-457B-8A6D-4CC6DB244D4B}" destId="{BF52797A-F23A-4846-9D3F-F270E93E09B6}" srcOrd="2" destOrd="0" presId="urn:microsoft.com/office/officeart/2005/8/layout/cycle6"/>
    <dgm:cxn modelId="{CE699550-A80E-0442-8EE7-EB24E4BB77EE}" type="presParOf" srcId="{F0675C40-E055-457B-8A6D-4CC6DB244D4B}" destId="{9DC7B6DF-C163-43F8-84E2-44461DF83F50}" srcOrd="3" destOrd="0" presId="urn:microsoft.com/office/officeart/2005/8/layout/cycle6"/>
    <dgm:cxn modelId="{4EFF3778-02E1-344F-8E5D-10C46070C8F4}" type="presParOf" srcId="{F0675C40-E055-457B-8A6D-4CC6DB244D4B}" destId="{2F94E35F-4A59-4A2C-9DDC-41B1324D4577}" srcOrd="4" destOrd="0" presId="urn:microsoft.com/office/officeart/2005/8/layout/cycle6"/>
    <dgm:cxn modelId="{CA804BFE-D062-ED4F-B6B6-FA10EBAF9EC6}" type="presParOf" srcId="{F0675C40-E055-457B-8A6D-4CC6DB244D4B}" destId="{126F67DE-DB91-4AD3-90C4-35598BA3E998}" srcOrd="5" destOrd="0" presId="urn:microsoft.com/office/officeart/2005/8/layout/cycle6"/>
    <dgm:cxn modelId="{7F1B8BFE-97E0-C64E-A1CB-205248BD53B0}" type="presParOf" srcId="{F0675C40-E055-457B-8A6D-4CC6DB244D4B}" destId="{741C99D7-9CD6-4733-993A-F740683514C5}" srcOrd="6" destOrd="0" presId="urn:microsoft.com/office/officeart/2005/8/layout/cycle6"/>
    <dgm:cxn modelId="{061E6879-12C2-6747-AE8E-B02A2A1BA593}" type="presParOf" srcId="{F0675C40-E055-457B-8A6D-4CC6DB244D4B}" destId="{8044640F-B8FE-4B5E-8B50-6AA338B54091}" srcOrd="7" destOrd="0" presId="urn:microsoft.com/office/officeart/2005/8/layout/cycle6"/>
    <dgm:cxn modelId="{343700BD-E629-FB43-AD7E-60C88E6E83E5}" type="presParOf" srcId="{F0675C40-E055-457B-8A6D-4CC6DB244D4B}" destId="{3C91C454-F9DE-462C-8241-7A33BF6E58BD}" srcOrd="8" destOrd="0" presId="urn:microsoft.com/office/officeart/2005/8/layout/cycle6"/>
    <dgm:cxn modelId="{9EA8D95D-2BE8-BB42-80DA-49C7B403D9F7}" type="presParOf" srcId="{F0675C40-E055-457B-8A6D-4CC6DB244D4B}" destId="{E91A0E0F-2C87-4A6F-B2B7-DED6536341FC}" srcOrd="9" destOrd="0" presId="urn:microsoft.com/office/officeart/2005/8/layout/cycle6"/>
    <dgm:cxn modelId="{D6D44DE7-BD12-FF45-8829-F84AC10384D0}" type="presParOf" srcId="{F0675C40-E055-457B-8A6D-4CC6DB244D4B}" destId="{3D75D36A-66E0-4062-A6B5-93163870320F}" srcOrd="10" destOrd="0" presId="urn:microsoft.com/office/officeart/2005/8/layout/cycle6"/>
    <dgm:cxn modelId="{C428ECCB-65C6-D74F-B6FF-CC0756C0325C}" type="presParOf" srcId="{F0675C40-E055-457B-8A6D-4CC6DB244D4B}" destId="{7670FAC5-F447-416D-9474-07E2EC7BC958}" srcOrd="11" destOrd="0" presId="urn:microsoft.com/office/officeart/2005/8/layout/cycle6"/>
    <dgm:cxn modelId="{52E9C682-B3C5-0E46-B1D5-6A71C50E1CCC}" type="presParOf" srcId="{F0675C40-E055-457B-8A6D-4CC6DB244D4B}" destId="{4EB4F6E2-5FF0-4A41-AE4C-19055C7D123F}" srcOrd="12" destOrd="0" presId="urn:microsoft.com/office/officeart/2005/8/layout/cycle6"/>
    <dgm:cxn modelId="{785A66A8-5C59-6849-A370-7C3CDC93AD95}" type="presParOf" srcId="{F0675C40-E055-457B-8A6D-4CC6DB244D4B}" destId="{EE9730C6-F68E-48C8-85CC-921956ACE0B5}" srcOrd="13" destOrd="0" presId="urn:microsoft.com/office/officeart/2005/8/layout/cycle6"/>
    <dgm:cxn modelId="{A5A062D9-0425-DC46-8626-686FE7427CA0}" type="presParOf" srcId="{F0675C40-E055-457B-8A6D-4CC6DB244D4B}" destId="{54B673D7-6F16-44A4-8219-7E0C39AA9129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44C9D13-320C-4B25-AC7B-830BB62B74D6}" type="doc">
      <dgm:prSet loTypeId="urn:microsoft.com/office/officeart/2005/8/layout/vList6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4D346E1B-6075-4F11-807F-5A88AB22718F}">
      <dgm:prSet phldrT="[Text]"/>
      <dgm:spPr/>
      <dgm:t>
        <a:bodyPr/>
        <a:lstStyle/>
        <a:p>
          <a:r>
            <a:rPr lang="en-GB" b="1" dirty="0" err="1">
              <a:solidFill>
                <a:srgbClr val="000000"/>
              </a:solidFill>
            </a:rPr>
            <a:t>Pendidikan</a:t>
          </a:r>
          <a:endParaRPr lang="en-GB" b="1" dirty="0">
            <a:solidFill>
              <a:srgbClr val="000000"/>
            </a:solidFill>
          </a:endParaRPr>
        </a:p>
        <a:p>
          <a:r>
            <a:rPr lang="en-GB" b="1" dirty="0" err="1">
              <a:solidFill>
                <a:srgbClr val="000000"/>
              </a:solidFill>
            </a:rPr>
            <a:t>Penelitian</a:t>
          </a:r>
          <a:endParaRPr lang="en-GB" b="1" dirty="0">
            <a:solidFill>
              <a:srgbClr val="000000"/>
            </a:solidFill>
          </a:endParaRPr>
        </a:p>
      </dgm:t>
    </dgm:pt>
    <dgm:pt modelId="{A218190F-5E78-401F-801A-5C1E3FFE4648}" type="parTrans" cxnId="{BB52A2A1-119A-4FC7-94F3-6C1AC8A8E969}">
      <dgm:prSet/>
      <dgm:spPr/>
      <dgm:t>
        <a:bodyPr/>
        <a:lstStyle/>
        <a:p>
          <a:endParaRPr lang="en-GB"/>
        </a:p>
      </dgm:t>
    </dgm:pt>
    <dgm:pt modelId="{632E78DB-2929-4E64-9726-C3A0E54AFF04}" type="sibTrans" cxnId="{BB52A2A1-119A-4FC7-94F3-6C1AC8A8E969}">
      <dgm:prSet/>
      <dgm:spPr/>
      <dgm:t>
        <a:bodyPr/>
        <a:lstStyle/>
        <a:p>
          <a:endParaRPr lang="en-GB"/>
        </a:p>
      </dgm:t>
    </dgm:pt>
    <dgm:pt modelId="{6E3B1793-5968-4E7A-85CD-1BE6AAFCF1BF}">
      <dgm:prSet phldrT="[Text]" custT="1"/>
      <dgm:spPr/>
      <dgm:t>
        <a:bodyPr/>
        <a:lstStyle/>
        <a:p>
          <a:r>
            <a:rPr lang="sv-SE" sz="1200" b="1" dirty="0">
              <a:solidFill>
                <a:schemeClr val="tx1"/>
              </a:solidFill>
            </a:rPr>
            <a:t>Peningkatan pendidikan </a:t>
          </a:r>
          <a:r>
            <a:rPr lang="sv-SE" sz="1200" b="1" dirty="0" err="1">
              <a:solidFill>
                <a:schemeClr val="tx1"/>
              </a:solidFill>
            </a:rPr>
            <a:t>interprofesional</a:t>
          </a:r>
          <a:r>
            <a:rPr lang="sv-SE" sz="1200" b="1" dirty="0">
              <a:solidFill>
                <a:schemeClr val="tx1"/>
              </a:solidFill>
            </a:rPr>
            <a:t> </a:t>
          </a:r>
          <a:r>
            <a:rPr lang="sv-SE" sz="1200" b="1" dirty="0" err="1">
              <a:solidFill>
                <a:schemeClr val="tx1"/>
              </a:solidFill>
            </a:rPr>
            <a:t>kesehatan</a:t>
          </a:r>
          <a:endParaRPr lang="en-GB" sz="1200" b="1" dirty="0">
            <a:solidFill>
              <a:schemeClr val="tx1"/>
            </a:solidFill>
          </a:endParaRPr>
        </a:p>
      </dgm:t>
    </dgm:pt>
    <dgm:pt modelId="{94A6002F-D062-4774-9774-E5F620BA21B7}" type="parTrans" cxnId="{E6EEA764-9BBC-4EA4-A081-8EC0135A170C}">
      <dgm:prSet/>
      <dgm:spPr/>
      <dgm:t>
        <a:bodyPr/>
        <a:lstStyle/>
        <a:p>
          <a:endParaRPr lang="en-GB"/>
        </a:p>
      </dgm:t>
    </dgm:pt>
    <dgm:pt modelId="{FEDD8495-0FFD-4384-9491-B196B4AA74E6}" type="sibTrans" cxnId="{E6EEA764-9BBC-4EA4-A081-8EC0135A170C}">
      <dgm:prSet/>
      <dgm:spPr/>
      <dgm:t>
        <a:bodyPr/>
        <a:lstStyle/>
        <a:p>
          <a:endParaRPr lang="en-GB"/>
        </a:p>
      </dgm:t>
    </dgm:pt>
    <dgm:pt modelId="{63A45EBF-10AB-4753-AC8B-63AA25B66B19}">
      <dgm:prSet phldrT="[Text]"/>
      <dgm:spPr/>
      <dgm:t>
        <a:bodyPr/>
        <a:lstStyle/>
        <a:p>
          <a:r>
            <a:rPr lang="en-GB" b="1" dirty="0" err="1">
              <a:solidFill>
                <a:srgbClr val="000000"/>
              </a:solidFill>
            </a:rPr>
            <a:t>Pelayanan</a:t>
          </a:r>
          <a:r>
            <a:rPr lang="en-GB" b="1" dirty="0">
              <a:solidFill>
                <a:srgbClr val="000000"/>
              </a:solidFill>
            </a:rPr>
            <a:t> </a:t>
          </a:r>
          <a:r>
            <a:rPr lang="en-GB" b="1" dirty="0" err="1">
              <a:solidFill>
                <a:srgbClr val="000000"/>
              </a:solidFill>
            </a:rPr>
            <a:t>Kesehatan</a:t>
          </a:r>
          <a:endParaRPr lang="en-GB" b="1" dirty="0">
            <a:solidFill>
              <a:srgbClr val="000000"/>
            </a:solidFill>
          </a:endParaRPr>
        </a:p>
      </dgm:t>
    </dgm:pt>
    <dgm:pt modelId="{80B0C995-9D02-4895-A018-F7E4F21EFC33}" type="parTrans" cxnId="{34E64C98-3E8F-44D9-8D5A-E26C3BF8928C}">
      <dgm:prSet/>
      <dgm:spPr/>
      <dgm:t>
        <a:bodyPr/>
        <a:lstStyle/>
        <a:p>
          <a:endParaRPr lang="en-GB"/>
        </a:p>
      </dgm:t>
    </dgm:pt>
    <dgm:pt modelId="{1EF7E90A-CD87-4A00-B22D-1C8DFE34772C}" type="sibTrans" cxnId="{34E64C98-3E8F-44D9-8D5A-E26C3BF8928C}">
      <dgm:prSet/>
      <dgm:spPr/>
      <dgm:t>
        <a:bodyPr/>
        <a:lstStyle/>
        <a:p>
          <a:endParaRPr lang="en-GB"/>
        </a:p>
      </dgm:t>
    </dgm:pt>
    <dgm:pt modelId="{B4F2AC9C-5430-4A20-8959-1B2F99357F1D}">
      <dgm:prSet phldrT="[Text]" custT="1"/>
      <dgm:spPr/>
      <dgm:t>
        <a:bodyPr/>
        <a:lstStyle/>
        <a:p>
          <a:r>
            <a:rPr lang="sv-SE" sz="1050" b="1" dirty="0"/>
            <a:t>Pengembangan FKTP Akademik</a:t>
          </a:r>
          <a:endParaRPr lang="en-GB" sz="1050" b="1" dirty="0"/>
        </a:p>
      </dgm:t>
    </dgm:pt>
    <dgm:pt modelId="{349433EC-D18E-41A4-8FA5-93CEC6ACEA9A}" type="parTrans" cxnId="{E4A4494B-E643-4D34-8E89-89EB41967792}">
      <dgm:prSet/>
      <dgm:spPr/>
      <dgm:t>
        <a:bodyPr/>
        <a:lstStyle/>
        <a:p>
          <a:endParaRPr lang="en-GB"/>
        </a:p>
      </dgm:t>
    </dgm:pt>
    <dgm:pt modelId="{72CCBB0F-8820-4DE0-A318-560225DB46D3}" type="sibTrans" cxnId="{E4A4494B-E643-4D34-8E89-89EB41967792}">
      <dgm:prSet/>
      <dgm:spPr/>
      <dgm:t>
        <a:bodyPr/>
        <a:lstStyle/>
        <a:p>
          <a:endParaRPr lang="en-GB"/>
        </a:p>
      </dgm:t>
    </dgm:pt>
    <dgm:pt modelId="{049C536A-8090-4493-9819-12DAD14DA623}">
      <dgm:prSet custT="1"/>
      <dgm:spPr/>
      <dgm:t>
        <a:bodyPr/>
        <a:lstStyle/>
        <a:p>
          <a:r>
            <a:rPr lang="sv-SE" sz="1200" b="1" dirty="0" err="1">
              <a:solidFill>
                <a:schemeClr val="tx1"/>
              </a:solidFill>
            </a:rPr>
            <a:t>Peningkatan</a:t>
          </a:r>
          <a:r>
            <a:rPr lang="sv-SE" sz="1200" b="1" dirty="0">
              <a:solidFill>
                <a:schemeClr val="tx1"/>
              </a:solidFill>
            </a:rPr>
            <a:t> riset </a:t>
          </a:r>
          <a:r>
            <a:rPr lang="sv-SE" sz="1200" b="1" dirty="0" err="1">
              <a:solidFill>
                <a:schemeClr val="tx1"/>
              </a:solidFill>
            </a:rPr>
            <a:t>translasional</a:t>
          </a:r>
          <a:r>
            <a:rPr lang="sv-SE" sz="1200" b="1" dirty="0">
              <a:solidFill>
                <a:schemeClr val="tx1"/>
              </a:solidFill>
            </a:rPr>
            <a:t> </a:t>
          </a:r>
          <a:r>
            <a:rPr lang="sv-SE" sz="1200" b="1" dirty="0" err="1">
              <a:solidFill>
                <a:schemeClr val="tx1"/>
              </a:solidFill>
            </a:rPr>
            <a:t>berbasis</a:t>
          </a:r>
          <a:r>
            <a:rPr lang="sv-SE" sz="1200" b="1" dirty="0">
              <a:solidFill>
                <a:schemeClr val="tx1"/>
              </a:solidFill>
            </a:rPr>
            <a:t> </a:t>
          </a:r>
          <a:r>
            <a:rPr lang="sv-SE" sz="1200" b="1" dirty="0" err="1">
              <a:solidFill>
                <a:schemeClr val="tx1"/>
              </a:solidFill>
            </a:rPr>
            <a:t>pelayanan</a:t>
          </a:r>
          <a:r>
            <a:rPr lang="sv-SE" sz="1200" b="1" dirty="0">
              <a:solidFill>
                <a:schemeClr val="tx1"/>
              </a:solidFill>
            </a:rPr>
            <a:t> </a:t>
          </a:r>
        </a:p>
      </dgm:t>
    </dgm:pt>
    <dgm:pt modelId="{669F84F6-15B7-44ED-9342-3D33DC757E78}" type="parTrans" cxnId="{EB716B39-6EEA-485E-948D-6EC7443234C0}">
      <dgm:prSet/>
      <dgm:spPr/>
      <dgm:t>
        <a:bodyPr/>
        <a:lstStyle/>
        <a:p>
          <a:endParaRPr lang="en-GB"/>
        </a:p>
      </dgm:t>
    </dgm:pt>
    <dgm:pt modelId="{97DD2116-2DA6-47B1-B125-51066C39E661}" type="sibTrans" cxnId="{EB716B39-6EEA-485E-948D-6EC7443234C0}">
      <dgm:prSet/>
      <dgm:spPr/>
      <dgm:t>
        <a:bodyPr/>
        <a:lstStyle/>
        <a:p>
          <a:endParaRPr lang="en-GB"/>
        </a:p>
      </dgm:t>
    </dgm:pt>
    <dgm:pt modelId="{E5D630C4-7AD0-4FD0-9B53-F67FD0DA4CBB}">
      <dgm:prSet custT="1"/>
      <dgm:spPr/>
      <dgm:t>
        <a:bodyPr/>
        <a:lstStyle/>
        <a:p>
          <a:r>
            <a:rPr lang="sv-SE" sz="1200" b="1" dirty="0">
              <a:solidFill>
                <a:schemeClr val="tx1"/>
              </a:solidFill>
            </a:rPr>
            <a:t>Peningkatan dan pengembangan pusat pelatihan tenaga kesehatan</a:t>
          </a:r>
        </a:p>
      </dgm:t>
    </dgm:pt>
    <dgm:pt modelId="{C7427EEE-6C4C-4F33-9DC4-B06ACD6E5609}" type="parTrans" cxnId="{6090280B-7B39-48C6-85CA-7216BC236F3E}">
      <dgm:prSet/>
      <dgm:spPr/>
      <dgm:t>
        <a:bodyPr/>
        <a:lstStyle/>
        <a:p>
          <a:endParaRPr lang="en-GB"/>
        </a:p>
      </dgm:t>
    </dgm:pt>
    <dgm:pt modelId="{93A9FFC3-95D4-4F28-A5E5-EAEFDB330FAE}" type="sibTrans" cxnId="{6090280B-7B39-48C6-85CA-7216BC236F3E}">
      <dgm:prSet/>
      <dgm:spPr/>
      <dgm:t>
        <a:bodyPr/>
        <a:lstStyle/>
        <a:p>
          <a:endParaRPr lang="en-GB"/>
        </a:p>
      </dgm:t>
    </dgm:pt>
    <dgm:pt modelId="{B56154C5-237B-42D9-95BE-C2792BD7679A}">
      <dgm:prSet custT="1"/>
      <dgm:spPr/>
      <dgm:t>
        <a:bodyPr/>
        <a:lstStyle/>
        <a:p>
          <a:r>
            <a:rPr lang="sv-SE" sz="1050" b="1" dirty="0" err="1"/>
            <a:t>Penguatan</a:t>
          </a:r>
          <a:r>
            <a:rPr lang="sv-SE" sz="1050" b="1" dirty="0"/>
            <a:t> dan </a:t>
          </a:r>
          <a:r>
            <a:rPr lang="sv-SE" sz="1050" b="1" dirty="0" err="1"/>
            <a:t>pengembangan</a:t>
          </a:r>
          <a:r>
            <a:rPr lang="sv-SE" sz="1050" b="1" dirty="0"/>
            <a:t> FKTS </a:t>
          </a:r>
          <a:r>
            <a:rPr lang="sv-SE" sz="1050" b="1" dirty="0" err="1"/>
            <a:t>Akademik</a:t>
          </a:r>
          <a:endParaRPr lang="sv-SE" sz="1050" b="1" dirty="0"/>
        </a:p>
      </dgm:t>
    </dgm:pt>
    <dgm:pt modelId="{53450998-1E2C-4ED6-BB3A-6B318314A47C}" type="parTrans" cxnId="{D6C9FA0F-5864-42EC-8B1D-2798C46C76DF}">
      <dgm:prSet/>
      <dgm:spPr/>
      <dgm:t>
        <a:bodyPr/>
        <a:lstStyle/>
        <a:p>
          <a:endParaRPr lang="en-GB"/>
        </a:p>
      </dgm:t>
    </dgm:pt>
    <dgm:pt modelId="{24E2AA10-F51F-4073-B29C-A8AE44086CF7}" type="sibTrans" cxnId="{D6C9FA0F-5864-42EC-8B1D-2798C46C76DF}">
      <dgm:prSet/>
      <dgm:spPr/>
      <dgm:t>
        <a:bodyPr/>
        <a:lstStyle/>
        <a:p>
          <a:endParaRPr lang="en-GB"/>
        </a:p>
      </dgm:t>
    </dgm:pt>
    <dgm:pt modelId="{AEB13EF8-7DF1-4283-9662-10BD6AB0423A}">
      <dgm:prSet custT="1"/>
      <dgm:spPr/>
      <dgm:t>
        <a:bodyPr/>
        <a:lstStyle/>
        <a:p>
          <a:r>
            <a:rPr lang="sv-SE" sz="1050" b="1" dirty="0"/>
            <a:t>Penguatan dan pengembangan RS Rujukan Regional Jawa Barat</a:t>
          </a:r>
        </a:p>
      </dgm:t>
    </dgm:pt>
    <dgm:pt modelId="{FE04EF36-92E2-4B49-9994-C361C7AD1EB4}" type="parTrans" cxnId="{53DBC4A7-761A-4925-B79C-30B20B0EDBC6}">
      <dgm:prSet/>
      <dgm:spPr/>
      <dgm:t>
        <a:bodyPr/>
        <a:lstStyle/>
        <a:p>
          <a:endParaRPr lang="en-GB"/>
        </a:p>
      </dgm:t>
    </dgm:pt>
    <dgm:pt modelId="{88F32FE8-6D9C-4968-82E0-14E1FBC0CE32}" type="sibTrans" cxnId="{53DBC4A7-761A-4925-B79C-30B20B0EDBC6}">
      <dgm:prSet/>
      <dgm:spPr/>
      <dgm:t>
        <a:bodyPr/>
        <a:lstStyle/>
        <a:p>
          <a:endParaRPr lang="en-GB"/>
        </a:p>
      </dgm:t>
    </dgm:pt>
    <dgm:pt modelId="{195E0C30-FFC1-45CD-82A7-DF5F323A51BC}">
      <dgm:prSet custT="1"/>
      <dgm:spPr/>
      <dgm:t>
        <a:bodyPr/>
        <a:lstStyle/>
        <a:p>
          <a:r>
            <a:rPr lang="sv-SE" sz="1050" b="1" dirty="0"/>
            <a:t>Penguatan dan pengembangan RS Rujukan Utama</a:t>
          </a:r>
        </a:p>
      </dgm:t>
    </dgm:pt>
    <dgm:pt modelId="{2A9AE141-5394-4E76-8907-13ADF3FBA715}" type="parTrans" cxnId="{0A0AFBED-848A-4589-AEA0-95CB0C9F7710}">
      <dgm:prSet/>
      <dgm:spPr/>
      <dgm:t>
        <a:bodyPr/>
        <a:lstStyle/>
        <a:p>
          <a:endParaRPr lang="en-GB"/>
        </a:p>
      </dgm:t>
    </dgm:pt>
    <dgm:pt modelId="{003C5AE4-A491-47C2-BE56-0E643FCBD217}" type="sibTrans" cxnId="{0A0AFBED-848A-4589-AEA0-95CB0C9F7710}">
      <dgm:prSet/>
      <dgm:spPr/>
      <dgm:t>
        <a:bodyPr/>
        <a:lstStyle/>
        <a:p>
          <a:endParaRPr lang="en-GB"/>
        </a:p>
      </dgm:t>
    </dgm:pt>
    <dgm:pt modelId="{BAE218FC-3716-7A44-A67A-2A8CD81E9E03}">
      <dgm:prSet custT="1"/>
      <dgm:spPr/>
      <dgm:t>
        <a:bodyPr/>
        <a:lstStyle/>
        <a:p>
          <a:r>
            <a:rPr lang="sv-SE" sz="1050" b="1" dirty="0" err="1"/>
            <a:t>Penguatan</a:t>
          </a:r>
          <a:r>
            <a:rPr lang="sv-SE" sz="1050" b="1" dirty="0"/>
            <a:t> dan </a:t>
          </a:r>
          <a:r>
            <a:rPr lang="sv-SE" sz="1050" b="1" dirty="0" err="1"/>
            <a:t>pengembangan</a:t>
          </a:r>
          <a:r>
            <a:rPr lang="sv-SE" sz="1050" b="1" dirty="0"/>
            <a:t> RS </a:t>
          </a:r>
          <a:r>
            <a:rPr lang="sv-SE" sz="1050" b="1" dirty="0" err="1"/>
            <a:t>Jejaring</a:t>
          </a:r>
          <a:endParaRPr lang="sv-SE" sz="1050" b="1" dirty="0"/>
        </a:p>
      </dgm:t>
    </dgm:pt>
    <dgm:pt modelId="{3F417B30-BF92-2845-85A4-EFAF8A2B6D11}" type="parTrans" cxnId="{C746A3AC-62F5-7A42-A6C7-A31FFFCA37FC}">
      <dgm:prSet/>
      <dgm:spPr/>
      <dgm:t>
        <a:bodyPr/>
        <a:lstStyle/>
        <a:p>
          <a:endParaRPr lang="en-US"/>
        </a:p>
      </dgm:t>
    </dgm:pt>
    <dgm:pt modelId="{24141DAC-B115-2948-9343-09DDCF434B8A}" type="sibTrans" cxnId="{C746A3AC-62F5-7A42-A6C7-A31FFFCA37FC}">
      <dgm:prSet/>
      <dgm:spPr/>
      <dgm:t>
        <a:bodyPr/>
        <a:lstStyle/>
        <a:p>
          <a:endParaRPr lang="en-US"/>
        </a:p>
      </dgm:t>
    </dgm:pt>
    <dgm:pt modelId="{52A27AD8-859B-674C-9E4C-E53C9AE6A051}">
      <dgm:prSet custT="1"/>
      <dgm:spPr/>
      <dgm:t>
        <a:bodyPr/>
        <a:lstStyle/>
        <a:p>
          <a:r>
            <a:rPr lang="sv-SE" sz="1200" b="1" dirty="0" err="1">
              <a:solidFill>
                <a:schemeClr val="tx1"/>
              </a:solidFill>
            </a:rPr>
            <a:t>Pengembangan</a:t>
          </a:r>
          <a:r>
            <a:rPr lang="sv-SE" sz="1200" b="1" dirty="0">
              <a:solidFill>
                <a:schemeClr val="tx1"/>
              </a:solidFill>
            </a:rPr>
            <a:t> </a:t>
          </a:r>
          <a:r>
            <a:rPr lang="sv-SE" sz="1200" b="1" dirty="0" err="1">
              <a:solidFill>
                <a:schemeClr val="tx1"/>
              </a:solidFill>
            </a:rPr>
            <a:t>model</a:t>
          </a:r>
          <a:r>
            <a:rPr lang="sv-SE" sz="1200" b="1" dirty="0">
              <a:solidFill>
                <a:schemeClr val="tx1"/>
              </a:solidFill>
            </a:rPr>
            <a:t> klinik </a:t>
          </a:r>
          <a:r>
            <a:rPr lang="sv-SE" sz="1200" b="1" dirty="0" err="1">
              <a:solidFill>
                <a:schemeClr val="tx1"/>
              </a:solidFill>
            </a:rPr>
            <a:t>akdemik</a:t>
          </a:r>
          <a:r>
            <a:rPr lang="sv-SE" sz="1200" b="1" dirty="0">
              <a:solidFill>
                <a:schemeClr val="tx1"/>
              </a:solidFill>
            </a:rPr>
            <a:t> ( </a:t>
          </a:r>
          <a:r>
            <a:rPr lang="sv-SE" sz="1200" b="1" dirty="0" err="1">
              <a:solidFill>
                <a:schemeClr val="tx1"/>
              </a:solidFill>
            </a:rPr>
            <a:t>Pratama</a:t>
          </a:r>
          <a:r>
            <a:rPr lang="sv-SE" sz="1200" b="1" dirty="0">
              <a:solidFill>
                <a:schemeClr val="tx1"/>
              </a:solidFill>
            </a:rPr>
            <a:t>/</a:t>
          </a:r>
          <a:r>
            <a:rPr lang="sv-SE" sz="1200" b="1" dirty="0" err="1">
              <a:solidFill>
                <a:schemeClr val="tx1"/>
              </a:solidFill>
            </a:rPr>
            <a:t>Utama</a:t>
          </a:r>
          <a:r>
            <a:rPr lang="sv-SE" sz="1200" b="1" dirty="0">
              <a:solidFill>
                <a:schemeClr val="tx1"/>
              </a:solidFill>
            </a:rPr>
            <a:t>)</a:t>
          </a:r>
        </a:p>
      </dgm:t>
    </dgm:pt>
    <dgm:pt modelId="{55123DAE-BD2F-0141-9578-EB068759025B}" type="parTrans" cxnId="{8F23D0EB-C046-094E-B91A-AB9585A01927}">
      <dgm:prSet/>
      <dgm:spPr/>
      <dgm:t>
        <a:bodyPr/>
        <a:lstStyle/>
        <a:p>
          <a:endParaRPr lang="en-US"/>
        </a:p>
      </dgm:t>
    </dgm:pt>
    <dgm:pt modelId="{341FA6D2-2D73-3A42-8F76-9DF86084C269}" type="sibTrans" cxnId="{8F23D0EB-C046-094E-B91A-AB9585A01927}">
      <dgm:prSet/>
      <dgm:spPr/>
      <dgm:t>
        <a:bodyPr/>
        <a:lstStyle/>
        <a:p>
          <a:endParaRPr lang="en-US"/>
        </a:p>
      </dgm:t>
    </dgm:pt>
    <dgm:pt modelId="{2BAEB3AE-DCB9-F344-A8C6-B956071213AB}">
      <dgm:prSet custT="1"/>
      <dgm:spPr/>
      <dgm:t>
        <a:bodyPr/>
        <a:lstStyle/>
        <a:p>
          <a:r>
            <a:rPr lang="sv-SE" sz="1050" b="1" dirty="0" err="1"/>
            <a:t>Advisor</a:t>
          </a:r>
          <a:r>
            <a:rPr lang="sv-SE" sz="1050" b="1" dirty="0"/>
            <a:t>/</a:t>
          </a:r>
          <a:r>
            <a:rPr lang="sv-SE" sz="1050" b="1" dirty="0" err="1"/>
            <a:t>Pendampingan</a:t>
          </a:r>
          <a:r>
            <a:rPr lang="sv-SE" sz="1050" b="1" dirty="0"/>
            <a:t> </a:t>
          </a:r>
          <a:r>
            <a:rPr lang="sv-SE" sz="1050" b="1" dirty="0" err="1"/>
            <a:t>membuat</a:t>
          </a:r>
          <a:r>
            <a:rPr lang="sv-SE" sz="1050" b="1" dirty="0"/>
            <a:t> </a:t>
          </a:r>
          <a:r>
            <a:rPr lang="sv-SE" sz="1050" b="1" dirty="0" err="1"/>
            <a:t>kebijakan</a:t>
          </a:r>
          <a:r>
            <a:rPr lang="sv-SE" sz="1050" b="1" dirty="0"/>
            <a:t> </a:t>
          </a:r>
          <a:r>
            <a:rPr lang="sv-SE" sz="1050" b="1" dirty="0" err="1"/>
            <a:t>daerah</a:t>
          </a:r>
          <a:endParaRPr lang="sv-SE" sz="1050" b="1" dirty="0"/>
        </a:p>
      </dgm:t>
    </dgm:pt>
    <dgm:pt modelId="{919CBE31-2EC1-D94D-A59D-93CA83500429}" type="parTrans" cxnId="{43570D2D-496F-6E4E-B72B-4814865D46DA}">
      <dgm:prSet/>
      <dgm:spPr/>
      <dgm:t>
        <a:bodyPr/>
        <a:lstStyle/>
        <a:p>
          <a:endParaRPr lang="en-US"/>
        </a:p>
      </dgm:t>
    </dgm:pt>
    <dgm:pt modelId="{181E1F31-C7CC-A64F-AAE5-D1DC12763ADD}" type="sibTrans" cxnId="{43570D2D-496F-6E4E-B72B-4814865D46DA}">
      <dgm:prSet/>
      <dgm:spPr/>
      <dgm:t>
        <a:bodyPr/>
        <a:lstStyle/>
        <a:p>
          <a:endParaRPr lang="en-US"/>
        </a:p>
      </dgm:t>
    </dgm:pt>
    <dgm:pt modelId="{DF82170E-A6E5-434D-ADC7-988D4D35B9DB}">
      <dgm:prSet custT="1"/>
      <dgm:spPr/>
      <dgm:t>
        <a:bodyPr/>
        <a:lstStyle/>
        <a:p>
          <a:r>
            <a:rPr lang="sv-SE" sz="1200" b="1" dirty="0" err="1">
              <a:solidFill>
                <a:schemeClr val="tx1"/>
              </a:solidFill>
            </a:rPr>
            <a:t>Penyiapan</a:t>
          </a:r>
          <a:r>
            <a:rPr lang="sv-SE" sz="1200" b="1" dirty="0">
              <a:solidFill>
                <a:schemeClr val="tx1"/>
              </a:solidFill>
            </a:rPr>
            <a:t> SDM yang </a:t>
          </a:r>
          <a:r>
            <a:rPr lang="sv-SE" sz="1200" b="1" dirty="0" err="1">
              <a:solidFill>
                <a:schemeClr val="tx1"/>
              </a:solidFill>
            </a:rPr>
            <a:t>Unggul</a:t>
          </a:r>
          <a:r>
            <a:rPr lang="sv-SE" sz="1200" b="1" dirty="0">
              <a:solidFill>
                <a:schemeClr val="tx1"/>
              </a:solidFill>
            </a:rPr>
            <a:t> (Dr, </a:t>
          </a:r>
          <a:r>
            <a:rPr lang="sv-SE" sz="1200" b="1" dirty="0" err="1">
              <a:solidFill>
                <a:schemeClr val="tx1"/>
              </a:solidFill>
            </a:rPr>
            <a:t>Drg</a:t>
          </a:r>
          <a:r>
            <a:rPr lang="sv-SE" sz="1200" b="1" dirty="0">
              <a:solidFill>
                <a:schemeClr val="tx1"/>
              </a:solidFill>
            </a:rPr>
            <a:t>, DrSp1/2, </a:t>
          </a:r>
          <a:r>
            <a:rPr lang="sv-SE" sz="1200" b="1" dirty="0" err="1">
              <a:solidFill>
                <a:schemeClr val="tx1"/>
              </a:solidFill>
            </a:rPr>
            <a:t>Nurse</a:t>
          </a:r>
          <a:r>
            <a:rPr lang="sv-SE" sz="1200" b="1" dirty="0">
              <a:solidFill>
                <a:schemeClr val="tx1"/>
              </a:solidFill>
            </a:rPr>
            <a:t>, </a:t>
          </a:r>
          <a:r>
            <a:rPr lang="sv-SE" sz="1200" b="1" dirty="0" err="1">
              <a:solidFill>
                <a:schemeClr val="tx1"/>
              </a:solidFill>
            </a:rPr>
            <a:t>Apt</a:t>
          </a:r>
          <a:r>
            <a:rPr lang="sv-SE" sz="1200" b="1" dirty="0">
              <a:solidFill>
                <a:schemeClr val="tx1"/>
              </a:solidFill>
            </a:rPr>
            <a:t>, </a:t>
          </a:r>
          <a:r>
            <a:rPr lang="sv-SE" sz="1200" b="1" dirty="0" err="1">
              <a:solidFill>
                <a:schemeClr val="tx1"/>
              </a:solidFill>
            </a:rPr>
            <a:t>Farmasis</a:t>
          </a:r>
          <a:r>
            <a:rPr lang="sv-SE" sz="1200" b="1" dirty="0">
              <a:solidFill>
                <a:schemeClr val="tx1"/>
              </a:solidFill>
            </a:rPr>
            <a:t> )</a:t>
          </a:r>
        </a:p>
      </dgm:t>
    </dgm:pt>
    <dgm:pt modelId="{9F479466-7616-404F-BCDF-644C2B093CE4}" type="parTrans" cxnId="{E6250BF3-880A-D849-A39B-EDE13B8366AD}">
      <dgm:prSet/>
      <dgm:spPr/>
      <dgm:t>
        <a:bodyPr/>
        <a:lstStyle/>
        <a:p>
          <a:endParaRPr lang="en-US"/>
        </a:p>
      </dgm:t>
    </dgm:pt>
    <dgm:pt modelId="{6C4426DF-F375-9E4B-A454-BCD01604AE6F}" type="sibTrans" cxnId="{E6250BF3-880A-D849-A39B-EDE13B8366AD}">
      <dgm:prSet/>
      <dgm:spPr/>
      <dgm:t>
        <a:bodyPr/>
        <a:lstStyle/>
        <a:p>
          <a:endParaRPr lang="en-US"/>
        </a:p>
      </dgm:t>
    </dgm:pt>
    <dgm:pt modelId="{72207070-41D8-B646-9D42-61876468FC26}">
      <dgm:prSet phldrT="[Text]" custT="1"/>
      <dgm:spPr/>
      <dgm:t>
        <a:bodyPr/>
        <a:lstStyle/>
        <a:p>
          <a:endParaRPr lang="en-GB" sz="1200" b="1" dirty="0">
            <a:solidFill>
              <a:schemeClr val="tx1"/>
            </a:solidFill>
          </a:endParaRPr>
        </a:p>
      </dgm:t>
    </dgm:pt>
    <dgm:pt modelId="{3BAE2817-EE80-C644-A0CC-D5C6118C9666}" type="parTrans" cxnId="{18FA55C8-8909-0146-AF94-F56D9C3D75B2}">
      <dgm:prSet/>
      <dgm:spPr/>
      <dgm:t>
        <a:bodyPr/>
        <a:lstStyle/>
        <a:p>
          <a:endParaRPr lang="en-US"/>
        </a:p>
      </dgm:t>
    </dgm:pt>
    <dgm:pt modelId="{8D9F7578-C757-0146-BCAD-F41ABF2AE920}" type="sibTrans" cxnId="{18FA55C8-8909-0146-AF94-F56D9C3D75B2}">
      <dgm:prSet/>
      <dgm:spPr/>
      <dgm:t>
        <a:bodyPr/>
        <a:lstStyle/>
        <a:p>
          <a:endParaRPr lang="en-US"/>
        </a:p>
      </dgm:t>
    </dgm:pt>
    <dgm:pt modelId="{69F70285-9BD0-7741-8CA2-FBB8CF22F5E8}">
      <dgm:prSet custT="1"/>
      <dgm:spPr/>
      <dgm:t>
        <a:bodyPr/>
        <a:lstStyle/>
        <a:p>
          <a:endParaRPr lang="sv-SE" sz="1200" b="1" dirty="0">
            <a:solidFill>
              <a:schemeClr val="tx1"/>
            </a:solidFill>
          </a:endParaRPr>
        </a:p>
      </dgm:t>
    </dgm:pt>
    <dgm:pt modelId="{F60C01F5-C502-9A47-8E72-D4B8131F8FFB}" type="parTrans" cxnId="{8F7B53D5-3CA5-2E48-91B5-4FD9C6CB6DFF}">
      <dgm:prSet/>
      <dgm:spPr/>
      <dgm:t>
        <a:bodyPr/>
        <a:lstStyle/>
        <a:p>
          <a:endParaRPr lang="en-US"/>
        </a:p>
      </dgm:t>
    </dgm:pt>
    <dgm:pt modelId="{9CA300FF-C1BB-7744-A706-DA4DF3A8617F}" type="sibTrans" cxnId="{8F7B53D5-3CA5-2E48-91B5-4FD9C6CB6DFF}">
      <dgm:prSet/>
      <dgm:spPr/>
      <dgm:t>
        <a:bodyPr/>
        <a:lstStyle/>
        <a:p>
          <a:endParaRPr lang="en-US"/>
        </a:p>
      </dgm:t>
    </dgm:pt>
    <dgm:pt modelId="{46646EA4-0AD8-9944-89E4-96265E0BF136}">
      <dgm:prSet custT="1"/>
      <dgm:spPr/>
      <dgm:t>
        <a:bodyPr/>
        <a:lstStyle/>
        <a:p>
          <a:endParaRPr lang="sv-SE" sz="1200" b="1" dirty="0">
            <a:solidFill>
              <a:schemeClr val="tx1"/>
            </a:solidFill>
          </a:endParaRPr>
        </a:p>
      </dgm:t>
    </dgm:pt>
    <dgm:pt modelId="{023B5275-6F12-0C43-B167-9175CFDD5111}" type="parTrans" cxnId="{82CAC3F3-F857-084C-9BEB-AD3F1B8FAE9D}">
      <dgm:prSet/>
      <dgm:spPr/>
      <dgm:t>
        <a:bodyPr/>
        <a:lstStyle/>
        <a:p>
          <a:endParaRPr lang="en-US"/>
        </a:p>
      </dgm:t>
    </dgm:pt>
    <dgm:pt modelId="{913CC073-E067-6C4B-AE5B-8D4CEBBD4F88}" type="sibTrans" cxnId="{82CAC3F3-F857-084C-9BEB-AD3F1B8FAE9D}">
      <dgm:prSet/>
      <dgm:spPr/>
      <dgm:t>
        <a:bodyPr/>
        <a:lstStyle/>
        <a:p>
          <a:endParaRPr lang="en-US"/>
        </a:p>
      </dgm:t>
    </dgm:pt>
    <dgm:pt modelId="{E6A5B347-2248-0846-A5E9-6A42BE28FBD4}">
      <dgm:prSet custT="1"/>
      <dgm:spPr/>
      <dgm:t>
        <a:bodyPr/>
        <a:lstStyle/>
        <a:p>
          <a:endParaRPr lang="sv-SE" sz="1200" b="1" dirty="0">
            <a:solidFill>
              <a:schemeClr val="tx1"/>
            </a:solidFill>
          </a:endParaRPr>
        </a:p>
      </dgm:t>
    </dgm:pt>
    <dgm:pt modelId="{C20DB1B0-3BCB-3942-B5B9-29E9F67B34FB}" type="parTrans" cxnId="{63FDDDBF-AF8C-034B-A20C-F59B8CA6D4C2}">
      <dgm:prSet/>
      <dgm:spPr/>
      <dgm:t>
        <a:bodyPr/>
        <a:lstStyle/>
        <a:p>
          <a:endParaRPr lang="en-US"/>
        </a:p>
      </dgm:t>
    </dgm:pt>
    <dgm:pt modelId="{2BC46850-BB99-484C-8838-76D3A7EA6813}" type="sibTrans" cxnId="{63FDDDBF-AF8C-034B-A20C-F59B8CA6D4C2}">
      <dgm:prSet/>
      <dgm:spPr/>
      <dgm:t>
        <a:bodyPr/>
        <a:lstStyle/>
        <a:p>
          <a:endParaRPr lang="en-US"/>
        </a:p>
      </dgm:t>
    </dgm:pt>
    <dgm:pt modelId="{B98DD79F-D8A6-304D-9888-705B382029B0}">
      <dgm:prSet custT="1"/>
      <dgm:spPr/>
      <dgm:t>
        <a:bodyPr/>
        <a:lstStyle/>
        <a:p>
          <a:r>
            <a:rPr lang="sv-SE" sz="1200" b="1" dirty="0" err="1">
              <a:solidFill>
                <a:schemeClr val="tx1"/>
              </a:solidFill>
            </a:rPr>
            <a:t>Meningkatkan</a:t>
          </a:r>
          <a:r>
            <a:rPr lang="sv-SE" sz="1200" b="1" dirty="0">
              <a:solidFill>
                <a:schemeClr val="tx1"/>
              </a:solidFill>
            </a:rPr>
            <a:t> </a:t>
          </a:r>
          <a:r>
            <a:rPr lang="sv-SE" sz="1200" b="1" dirty="0" err="1">
              <a:solidFill>
                <a:schemeClr val="tx1"/>
              </a:solidFill>
            </a:rPr>
            <a:t>Pelayanan</a:t>
          </a:r>
          <a:r>
            <a:rPr lang="sv-SE" sz="1200" b="1" dirty="0">
              <a:solidFill>
                <a:schemeClr val="tx1"/>
              </a:solidFill>
            </a:rPr>
            <a:t> </a:t>
          </a:r>
          <a:r>
            <a:rPr lang="sv-SE" sz="1200" b="1" dirty="0" err="1">
              <a:solidFill>
                <a:schemeClr val="tx1"/>
              </a:solidFill>
            </a:rPr>
            <a:t>berbasis</a:t>
          </a:r>
          <a:r>
            <a:rPr lang="sv-SE" sz="1200" b="1" dirty="0">
              <a:solidFill>
                <a:schemeClr val="tx1"/>
              </a:solidFill>
            </a:rPr>
            <a:t> riset</a:t>
          </a:r>
        </a:p>
      </dgm:t>
    </dgm:pt>
    <dgm:pt modelId="{C4B988B2-DBF5-E846-8CD0-96C62C859571}" type="parTrans" cxnId="{61E1D790-87C6-7145-88E9-D12D106AE603}">
      <dgm:prSet/>
      <dgm:spPr/>
      <dgm:t>
        <a:bodyPr/>
        <a:lstStyle/>
        <a:p>
          <a:endParaRPr lang="en-US"/>
        </a:p>
      </dgm:t>
    </dgm:pt>
    <dgm:pt modelId="{62FAA2A0-8CF5-E84F-A5D4-248B5C155F80}" type="sibTrans" cxnId="{61E1D790-87C6-7145-88E9-D12D106AE603}">
      <dgm:prSet/>
      <dgm:spPr/>
      <dgm:t>
        <a:bodyPr/>
        <a:lstStyle/>
        <a:p>
          <a:endParaRPr lang="en-US"/>
        </a:p>
      </dgm:t>
    </dgm:pt>
    <dgm:pt modelId="{C8AC6726-C19F-D742-AC0F-C0A9E464657E}">
      <dgm:prSet custT="1"/>
      <dgm:spPr/>
      <dgm:t>
        <a:bodyPr/>
        <a:lstStyle/>
        <a:p>
          <a:endParaRPr lang="sv-SE" sz="1200" b="1" dirty="0">
            <a:solidFill>
              <a:schemeClr val="tx1"/>
            </a:solidFill>
          </a:endParaRPr>
        </a:p>
      </dgm:t>
    </dgm:pt>
    <dgm:pt modelId="{B05A9520-122B-FF49-BA41-08C4E00B7B91}" type="parTrans" cxnId="{F2EF358A-13C3-A845-B9B9-0538BF1C4B4E}">
      <dgm:prSet/>
      <dgm:spPr/>
      <dgm:t>
        <a:bodyPr/>
        <a:lstStyle/>
        <a:p>
          <a:endParaRPr lang="en-US"/>
        </a:p>
      </dgm:t>
    </dgm:pt>
    <dgm:pt modelId="{2DE8B70D-6A16-694F-8022-685BAB410232}" type="sibTrans" cxnId="{F2EF358A-13C3-A845-B9B9-0538BF1C4B4E}">
      <dgm:prSet/>
      <dgm:spPr/>
      <dgm:t>
        <a:bodyPr/>
        <a:lstStyle/>
        <a:p>
          <a:endParaRPr lang="en-US"/>
        </a:p>
      </dgm:t>
    </dgm:pt>
    <dgm:pt modelId="{08C5B02C-2B82-423E-87ED-A7CC33331982}" type="pres">
      <dgm:prSet presAssocID="{A44C9D13-320C-4B25-AC7B-830BB62B74D6}" presName="Name0" presStyleCnt="0">
        <dgm:presLayoutVars>
          <dgm:dir/>
          <dgm:animLvl val="lvl"/>
          <dgm:resizeHandles/>
        </dgm:presLayoutVars>
      </dgm:prSet>
      <dgm:spPr/>
    </dgm:pt>
    <dgm:pt modelId="{033B077A-A996-4182-A6E4-FFB99131F16A}" type="pres">
      <dgm:prSet presAssocID="{4D346E1B-6075-4F11-807F-5A88AB22718F}" presName="linNode" presStyleCnt="0"/>
      <dgm:spPr/>
    </dgm:pt>
    <dgm:pt modelId="{C3BD5F3F-9AB2-4E03-80F7-2FB63D812DBA}" type="pres">
      <dgm:prSet presAssocID="{4D346E1B-6075-4F11-807F-5A88AB22718F}" presName="parentShp" presStyleLbl="node1" presStyleIdx="0" presStyleCnt="2">
        <dgm:presLayoutVars>
          <dgm:bulletEnabled val="1"/>
        </dgm:presLayoutVars>
      </dgm:prSet>
      <dgm:spPr/>
    </dgm:pt>
    <dgm:pt modelId="{E08677D4-8E1B-46CC-9902-CD0B1303CA8A}" type="pres">
      <dgm:prSet presAssocID="{4D346E1B-6075-4F11-807F-5A88AB22718F}" presName="childShp" presStyleLbl="bgAccFollowNode1" presStyleIdx="0" presStyleCnt="2" custScaleY="117131" custLinFactNeighborY="-638">
        <dgm:presLayoutVars>
          <dgm:bulletEnabled val="1"/>
        </dgm:presLayoutVars>
      </dgm:prSet>
      <dgm:spPr/>
    </dgm:pt>
    <dgm:pt modelId="{006F7A72-DB6D-4FBE-BB8D-334E2317E4CC}" type="pres">
      <dgm:prSet presAssocID="{632E78DB-2929-4E64-9726-C3A0E54AFF04}" presName="spacing" presStyleCnt="0"/>
      <dgm:spPr/>
    </dgm:pt>
    <dgm:pt modelId="{1C0D75F8-9DC5-4102-9276-BCD75310BEF4}" type="pres">
      <dgm:prSet presAssocID="{63A45EBF-10AB-4753-AC8B-63AA25B66B19}" presName="linNode" presStyleCnt="0"/>
      <dgm:spPr/>
    </dgm:pt>
    <dgm:pt modelId="{3E9028C8-627E-4E01-BBF0-F9DDC65385E0}" type="pres">
      <dgm:prSet presAssocID="{63A45EBF-10AB-4753-AC8B-63AA25B66B19}" presName="parentShp" presStyleLbl="node1" presStyleIdx="1" presStyleCnt="2">
        <dgm:presLayoutVars>
          <dgm:bulletEnabled val="1"/>
        </dgm:presLayoutVars>
      </dgm:prSet>
      <dgm:spPr/>
    </dgm:pt>
    <dgm:pt modelId="{5435C812-64F9-4E6B-BA62-F6914F52A97F}" type="pres">
      <dgm:prSet presAssocID="{63A45EBF-10AB-4753-AC8B-63AA25B66B19}" presName="childShp" presStyleLbl="bgAccFollowNode1" presStyleIdx="1" presStyleCnt="2" custScaleY="90718">
        <dgm:presLayoutVars>
          <dgm:bulletEnabled val="1"/>
        </dgm:presLayoutVars>
      </dgm:prSet>
      <dgm:spPr/>
    </dgm:pt>
  </dgm:ptLst>
  <dgm:cxnLst>
    <dgm:cxn modelId="{6090280B-7B39-48C6-85CA-7216BC236F3E}" srcId="{4D346E1B-6075-4F11-807F-5A88AB22718F}" destId="{E5D630C4-7AD0-4FD0-9B53-F67FD0DA4CBB}" srcOrd="6" destOrd="0" parTransId="{C7427EEE-6C4C-4F33-9DC4-B06ACD6E5609}" sibTransId="{93A9FFC3-95D4-4F28-A5E5-EAEFDB330FAE}"/>
    <dgm:cxn modelId="{D6C9FA0F-5864-42EC-8B1D-2798C46C76DF}" srcId="{63A45EBF-10AB-4753-AC8B-63AA25B66B19}" destId="{B56154C5-237B-42D9-95BE-C2792BD7679A}" srcOrd="1" destOrd="0" parTransId="{53450998-1E2C-4ED6-BB3A-6B318314A47C}" sibTransId="{24E2AA10-F51F-4073-B29C-A8AE44086CF7}"/>
    <dgm:cxn modelId="{12DEE71B-8D11-4548-9FC7-FB4C60AADF6A}" type="presOf" srcId="{DF82170E-A6E5-434D-ADC7-988D4D35B9DB}" destId="{E08677D4-8E1B-46CC-9902-CD0B1303CA8A}" srcOrd="0" destOrd="10" presId="urn:microsoft.com/office/officeart/2005/8/layout/vList6"/>
    <dgm:cxn modelId="{DA5AFD22-43F1-DE4D-AFE0-70B1D0294F0E}" type="presOf" srcId="{E5D630C4-7AD0-4FD0-9B53-F67FD0DA4CBB}" destId="{E08677D4-8E1B-46CC-9902-CD0B1303CA8A}" srcOrd="0" destOrd="6" presId="urn:microsoft.com/office/officeart/2005/8/layout/vList6"/>
    <dgm:cxn modelId="{43570D2D-496F-6E4E-B72B-4814865D46DA}" srcId="{63A45EBF-10AB-4753-AC8B-63AA25B66B19}" destId="{2BAEB3AE-DCB9-F344-A8C6-B956071213AB}" srcOrd="5" destOrd="0" parTransId="{919CBE31-2EC1-D94D-A59D-93CA83500429}" sibTransId="{181E1F31-C7CC-A64F-AAE5-D1DC12763ADD}"/>
    <dgm:cxn modelId="{EB716B39-6EEA-485E-948D-6EC7443234C0}" srcId="{4D346E1B-6075-4F11-807F-5A88AB22718F}" destId="{049C536A-8090-4493-9819-12DAD14DA623}" srcOrd="2" destOrd="0" parTransId="{669F84F6-15B7-44ED-9342-3D33DC757E78}" sibTransId="{97DD2116-2DA6-47B1-B125-51066C39E661}"/>
    <dgm:cxn modelId="{EF2D1B44-262C-7E4B-9553-E26FE40A7169}" type="presOf" srcId="{B56154C5-237B-42D9-95BE-C2792BD7679A}" destId="{5435C812-64F9-4E6B-BA62-F6914F52A97F}" srcOrd="0" destOrd="1" presId="urn:microsoft.com/office/officeart/2005/8/layout/vList6"/>
    <dgm:cxn modelId="{E4A4494B-E643-4D34-8E89-89EB41967792}" srcId="{63A45EBF-10AB-4753-AC8B-63AA25B66B19}" destId="{B4F2AC9C-5430-4A20-8959-1B2F99357F1D}" srcOrd="0" destOrd="0" parTransId="{349433EC-D18E-41A4-8FA5-93CEC6ACEA9A}" sibTransId="{72CCBB0F-8820-4DE0-A318-560225DB46D3}"/>
    <dgm:cxn modelId="{A00E7162-154C-C745-B8C2-1D1EABE6C072}" type="presOf" srcId="{C8AC6726-C19F-D742-AC0F-C0A9E464657E}" destId="{E08677D4-8E1B-46CC-9902-CD0B1303CA8A}" srcOrd="0" destOrd="3" presId="urn:microsoft.com/office/officeart/2005/8/layout/vList6"/>
    <dgm:cxn modelId="{6FDF0763-1C42-594D-B114-6D6C7C66ECE0}" type="presOf" srcId="{6E3B1793-5968-4E7A-85CD-1BE6AAFCF1BF}" destId="{E08677D4-8E1B-46CC-9902-CD0B1303CA8A}" srcOrd="0" destOrd="0" presId="urn:microsoft.com/office/officeart/2005/8/layout/vList6"/>
    <dgm:cxn modelId="{E6EEA764-9BBC-4EA4-A081-8EC0135A170C}" srcId="{4D346E1B-6075-4F11-807F-5A88AB22718F}" destId="{6E3B1793-5968-4E7A-85CD-1BE6AAFCF1BF}" srcOrd="0" destOrd="0" parTransId="{94A6002F-D062-4774-9774-E5F620BA21B7}" sibTransId="{FEDD8495-0FFD-4384-9491-B196B4AA74E6}"/>
    <dgm:cxn modelId="{D53B706A-6CE4-9C4F-A127-D5EB6210EEE5}" type="presOf" srcId="{63A45EBF-10AB-4753-AC8B-63AA25B66B19}" destId="{3E9028C8-627E-4E01-BBF0-F9DDC65385E0}" srcOrd="0" destOrd="0" presId="urn:microsoft.com/office/officeart/2005/8/layout/vList6"/>
    <dgm:cxn modelId="{98C1FC71-9FE2-BF4E-90FB-03E234206A0B}" type="presOf" srcId="{A44C9D13-320C-4B25-AC7B-830BB62B74D6}" destId="{08C5B02C-2B82-423E-87ED-A7CC33331982}" srcOrd="0" destOrd="0" presId="urn:microsoft.com/office/officeart/2005/8/layout/vList6"/>
    <dgm:cxn modelId="{20C85887-3BAC-E649-9D26-771A74A4228D}" type="presOf" srcId="{4D346E1B-6075-4F11-807F-5A88AB22718F}" destId="{C3BD5F3F-9AB2-4E03-80F7-2FB63D812DBA}" srcOrd="0" destOrd="0" presId="urn:microsoft.com/office/officeart/2005/8/layout/vList6"/>
    <dgm:cxn modelId="{F2EF358A-13C3-A845-B9B9-0538BF1C4B4E}" srcId="{4D346E1B-6075-4F11-807F-5A88AB22718F}" destId="{C8AC6726-C19F-D742-AC0F-C0A9E464657E}" srcOrd="3" destOrd="0" parTransId="{B05A9520-122B-FF49-BA41-08C4E00B7B91}" sibTransId="{2DE8B70D-6A16-694F-8022-685BAB410232}"/>
    <dgm:cxn modelId="{3C26F18A-970D-9940-8615-51073358647C}" type="presOf" srcId="{B4F2AC9C-5430-4A20-8959-1B2F99357F1D}" destId="{5435C812-64F9-4E6B-BA62-F6914F52A97F}" srcOrd="0" destOrd="0" presId="urn:microsoft.com/office/officeart/2005/8/layout/vList6"/>
    <dgm:cxn modelId="{61E1D790-87C6-7145-88E9-D12D106AE603}" srcId="{4D346E1B-6075-4F11-807F-5A88AB22718F}" destId="{B98DD79F-D8A6-304D-9888-705B382029B0}" srcOrd="4" destOrd="0" parTransId="{C4B988B2-DBF5-E846-8CD0-96C62C859571}" sibTransId="{62FAA2A0-8CF5-E84F-A5D4-248B5C155F80}"/>
    <dgm:cxn modelId="{3B148597-7A19-E543-AA73-2F59AA3B4377}" type="presOf" srcId="{BAE218FC-3716-7A44-A67A-2A8CD81E9E03}" destId="{5435C812-64F9-4E6B-BA62-F6914F52A97F}" srcOrd="0" destOrd="3" presId="urn:microsoft.com/office/officeart/2005/8/layout/vList6"/>
    <dgm:cxn modelId="{34E64C98-3E8F-44D9-8D5A-E26C3BF8928C}" srcId="{A44C9D13-320C-4B25-AC7B-830BB62B74D6}" destId="{63A45EBF-10AB-4753-AC8B-63AA25B66B19}" srcOrd="1" destOrd="0" parTransId="{80B0C995-9D02-4895-A018-F7E4F21EFC33}" sibTransId="{1EF7E90A-CD87-4A00-B22D-1C8DFE34772C}"/>
    <dgm:cxn modelId="{FFBCBD98-325F-3047-B28D-8D9378CDEF4D}" type="presOf" srcId="{2BAEB3AE-DCB9-F344-A8C6-B956071213AB}" destId="{5435C812-64F9-4E6B-BA62-F6914F52A97F}" srcOrd="0" destOrd="5" presId="urn:microsoft.com/office/officeart/2005/8/layout/vList6"/>
    <dgm:cxn modelId="{27D361A1-BEF8-0C45-9466-1627E427C3CC}" type="presOf" srcId="{B98DD79F-D8A6-304D-9888-705B382029B0}" destId="{E08677D4-8E1B-46CC-9902-CD0B1303CA8A}" srcOrd="0" destOrd="4" presId="urn:microsoft.com/office/officeart/2005/8/layout/vList6"/>
    <dgm:cxn modelId="{BB52A2A1-119A-4FC7-94F3-6C1AC8A8E969}" srcId="{A44C9D13-320C-4B25-AC7B-830BB62B74D6}" destId="{4D346E1B-6075-4F11-807F-5A88AB22718F}" srcOrd="0" destOrd="0" parTransId="{A218190F-5E78-401F-801A-5C1E3FFE4648}" sibTransId="{632E78DB-2929-4E64-9726-C3A0E54AFF04}"/>
    <dgm:cxn modelId="{190ECAA2-0FEF-FE41-8446-C157E5C8C153}" type="presOf" srcId="{195E0C30-FFC1-45CD-82A7-DF5F323A51BC}" destId="{5435C812-64F9-4E6B-BA62-F6914F52A97F}" srcOrd="0" destOrd="4" presId="urn:microsoft.com/office/officeart/2005/8/layout/vList6"/>
    <dgm:cxn modelId="{53DBC4A7-761A-4925-B79C-30B20B0EDBC6}" srcId="{63A45EBF-10AB-4753-AC8B-63AA25B66B19}" destId="{AEB13EF8-7DF1-4283-9662-10BD6AB0423A}" srcOrd="2" destOrd="0" parTransId="{FE04EF36-92E2-4B49-9994-C361C7AD1EB4}" sibTransId="{88F32FE8-6D9C-4968-82E0-14E1FBC0CE32}"/>
    <dgm:cxn modelId="{C746A3AC-62F5-7A42-A6C7-A31FFFCA37FC}" srcId="{63A45EBF-10AB-4753-AC8B-63AA25B66B19}" destId="{BAE218FC-3716-7A44-A67A-2A8CD81E9E03}" srcOrd="3" destOrd="0" parTransId="{3F417B30-BF92-2845-85A4-EFAF8A2B6D11}" sibTransId="{24141DAC-B115-2948-9343-09DDCF434B8A}"/>
    <dgm:cxn modelId="{12C9C0AD-E4CA-7E44-A0D8-D995392F492D}" type="presOf" srcId="{E6A5B347-2248-0846-A5E9-6A42BE28FBD4}" destId="{E08677D4-8E1B-46CC-9902-CD0B1303CA8A}" srcOrd="0" destOrd="9" presId="urn:microsoft.com/office/officeart/2005/8/layout/vList6"/>
    <dgm:cxn modelId="{BD9D1EAE-9574-324A-A810-08B1A9EA4067}" type="presOf" srcId="{46646EA4-0AD8-9944-89E4-96265E0BF136}" destId="{E08677D4-8E1B-46CC-9902-CD0B1303CA8A}" srcOrd="0" destOrd="7" presId="urn:microsoft.com/office/officeart/2005/8/layout/vList6"/>
    <dgm:cxn modelId="{3CD748B6-CEE6-D546-BBBD-DBB95B8D32B6}" type="presOf" srcId="{52A27AD8-859B-674C-9E4C-E53C9AE6A051}" destId="{E08677D4-8E1B-46CC-9902-CD0B1303CA8A}" srcOrd="0" destOrd="8" presId="urn:microsoft.com/office/officeart/2005/8/layout/vList6"/>
    <dgm:cxn modelId="{63FDDDBF-AF8C-034B-A20C-F59B8CA6D4C2}" srcId="{4D346E1B-6075-4F11-807F-5A88AB22718F}" destId="{E6A5B347-2248-0846-A5E9-6A42BE28FBD4}" srcOrd="9" destOrd="0" parTransId="{C20DB1B0-3BCB-3942-B5B9-29E9F67B34FB}" sibTransId="{2BC46850-BB99-484C-8838-76D3A7EA6813}"/>
    <dgm:cxn modelId="{18FA55C8-8909-0146-AF94-F56D9C3D75B2}" srcId="{4D346E1B-6075-4F11-807F-5A88AB22718F}" destId="{72207070-41D8-B646-9D42-61876468FC26}" srcOrd="1" destOrd="0" parTransId="{3BAE2817-EE80-C644-A0CC-D5C6118C9666}" sibTransId="{8D9F7578-C757-0146-BCAD-F41ABF2AE920}"/>
    <dgm:cxn modelId="{8F7B53D5-3CA5-2E48-91B5-4FD9C6CB6DFF}" srcId="{4D346E1B-6075-4F11-807F-5A88AB22718F}" destId="{69F70285-9BD0-7741-8CA2-FBB8CF22F5E8}" srcOrd="5" destOrd="0" parTransId="{F60C01F5-C502-9A47-8E72-D4B8131F8FFB}" sibTransId="{9CA300FF-C1BB-7744-A706-DA4DF3A8617F}"/>
    <dgm:cxn modelId="{530486DC-C26F-F44E-A649-D9A1F36F30EB}" type="presOf" srcId="{049C536A-8090-4493-9819-12DAD14DA623}" destId="{E08677D4-8E1B-46CC-9902-CD0B1303CA8A}" srcOrd="0" destOrd="2" presId="urn:microsoft.com/office/officeart/2005/8/layout/vList6"/>
    <dgm:cxn modelId="{871797E2-DA2C-7543-AF2F-6ACA030BDC28}" type="presOf" srcId="{AEB13EF8-7DF1-4283-9662-10BD6AB0423A}" destId="{5435C812-64F9-4E6B-BA62-F6914F52A97F}" srcOrd="0" destOrd="2" presId="urn:microsoft.com/office/officeart/2005/8/layout/vList6"/>
    <dgm:cxn modelId="{8F23D0EB-C046-094E-B91A-AB9585A01927}" srcId="{4D346E1B-6075-4F11-807F-5A88AB22718F}" destId="{52A27AD8-859B-674C-9E4C-E53C9AE6A051}" srcOrd="8" destOrd="0" parTransId="{55123DAE-BD2F-0141-9578-EB068759025B}" sibTransId="{341FA6D2-2D73-3A42-8F76-9DF86084C269}"/>
    <dgm:cxn modelId="{F9544FED-ABC4-0E48-81EE-4B9AE638921D}" type="presOf" srcId="{72207070-41D8-B646-9D42-61876468FC26}" destId="{E08677D4-8E1B-46CC-9902-CD0B1303CA8A}" srcOrd="0" destOrd="1" presId="urn:microsoft.com/office/officeart/2005/8/layout/vList6"/>
    <dgm:cxn modelId="{0A0AFBED-848A-4589-AEA0-95CB0C9F7710}" srcId="{63A45EBF-10AB-4753-AC8B-63AA25B66B19}" destId="{195E0C30-FFC1-45CD-82A7-DF5F323A51BC}" srcOrd="4" destOrd="0" parTransId="{2A9AE141-5394-4E76-8907-13ADF3FBA715}" sibTransId="{003C5AE4-A491-47C2-BE56-0E643FCBD217}"/>
    <dgm:cxn modelId="{09BB02F3-6A70-0C49-B068-C4309BCE3897}" type="presOf" srcId="{69F70285-9BD0-7741-8CA2-FBB8CF22F5E8}" destId="{E08677D4-8E1B-46CC-9902-CD0B1303CA8A}" srcOrd="0" destOrd="5" presId="urn:microsoft.com/office/officeart/2005/8/layout/vList6"/>
    <dgm:cxn modelId="{E6250BF3-880A-D849-A39B-EDE13B8366AD}" srcId="{4D346E1B-6075-4F11-807F-5A88AB22718F}" destId="{DF82170E-A6E5-434D-ADC7-988D4D35B9DB}" srcOrd="10" destOrd="0" parTransId="{9F479466-7616-404F-BCDF-644C2B093CE4}" sibTransId="{6C4426DF-F375-9E4B-A454-BCD01604AE6F}"/>
    <dgm:cxn modelId="{82CAC3F3-F857-084C-9BEB-AD3F1B8FAE9D}" srcId="{4D346E1B-6075-4F11-807F-5A88AB22718F}" destId="{46646EA4-0AD8-9944-89E4-96265E0BF136}" srcOrd="7" destOrd="0" parTransId="{023B5275-6F12-0C43-B167-9175CFDD5111}" sibTransId="{913CC073-E067-6C4B-AE5B-8D4CEBBD4F88}"/>
    <dgm:cxn modelId="{447B19F9-CF56-7E47-86B3-46FE7944DF3E}" type="presParOf" srcId="{08C5B02C-2B82-423E-87ED-A7CC33331982}" destId="{033B077A-A996-4182-A6E4-FFB99131F16A}" srcOrd="0" destOrd="0" presId="urn:microsoft.com/office/officeart/2005/8/layout/vList6"/>
    <dgm:cxn modelId="{30D9E754-CD0B-9243-A821-34B072564B56}" type="presParOf" srcId="{033B077A-A996-4182-A6E4-FFB99131F16A}" destId="{C3BD5F3F-9AB2-4E03-80F7-2FB63D812DBA}" srcOrd="0" destOrd="0" presId="urn:microsoft.com/office/officeart/2005/8/layout/vList6"/>
    <dgm:cxn modelId="{77EA4BD7-AB19-E94F-B845-8EEB9EAB2482}" type="presParOf" srcId="{033B077A-A996-4182-A6E4-FFB99131F16A}" destId="{E08677D4-8E1B-46CC-9902-CD0B1303CA8A}" srcOrd="1" destOrd="0" presId="urn:microsoft.com/office/officeart/2005/8/layout/vList6"/>
    <dgm:cxn modelId="{7E04047F-8321-D04C-AD5E-CB2119414ABB}" type="presParOf" srcId="{08C5B02C-2B82-423E-87ED-A7CC33331982}" destId="{006F7A72-DB6D-4FBE-BB8D-334E2317E4CC}" srcOrd="1" destOrd="0" presId="urn:microsoft.com/office/officeart/2005/8/layout/vList6"/>
    <dgm:cxn modelId="{F6F92C2E-50B8-D246-8581-7754E33B6C49}" type="presParOf" srcId="{08C5B02C-2B82-423E-87ED-A7CC33331982}" destId="{1C0D75F8-9DC5-4102-9276-BCD75310BEF4}" srcOrd="2" destOrd="0" presId="urn:microsoft.com/office/officeart/2005/8/layout/vList6"/>
    <dgm:cxn modelId="{D23DB358-D8F1-BD43-A856-1DD97469C853}" type="presParOf" srcId="{1C0D75F8-9DC5-4102-9276-BCD75310BEF4}" destId="{3E9028C8-627E-4E01-BBF0-F9DDC65385E0}" srcOrd="0" destOrd="0" presId="urn:microsoft.com/office/officeart/2005/8/layout/vList6"/>
    <dgm:cxn modelId="{4624F5DB-3C7B-C84C-9983-3FEEEA6F95A6}" type="presParOf" srcId="{1C0D75F8-9DC5-4102-9276-BCD75310BEF4}" destId="{5435C812-64F9-4E6B-BA62-F6914F52A97F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4FBCF2-34B6-8147-971A-F619460D9621}">
      <dsp:nvSpPr>
        <dsp:cNvPr id="0" name=""/>
        <dsp:cNvSpPr/>
      </dsp:nvSpPr>
      <dsp:spPr>
        <a:xfrm>
          <a:off x="0" y="1127"/>
          <a:ext cx="893295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BB2731-78FF-AB4E-9E22-C1D902A4AD33}">
      <dsp:nvSpPr>
        <dsp:cNvPr id="0" name=""/>
        <dsp:cNvSpPr/>
      </dsp:nvSpPr>
      <dsp:spPr>
        <a:xfrm>
          <a:off x="0" y="1127"/>
          <a:ext cx="8932958" cy="23060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t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b="1" kern="1200" dirty="0">
              <a:solidFill>
                <a:schemeClr val="bg1"/>
              </a:solidFill>
            </a:rPr>
            <a:t>TRANSFORMASI PENDIDIKAN KEDOKTERAN </a:t>
          </a:r>
        </a:p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b="1" kern="1200" dirty="0">
              <a:solidFill>
                <a:schemeClr val="bg1"/>
              </a:solidFill>
            </a:rPr>
            <a:t>UNIVERSITAS PADJADJARAN</a:t>
          </a:r>
          <a:r>
            <a:rPr lang="en-US" sz="3200" b="1" kern="1200" dirty="0">
              <a:solidFill>
                <a:schemeClr val="bg1"/>
              </a:solidFill>
            </a:rPr>
            <a:t> </a:t>
          </a:r>
          <a:endParaRPr lang="en-US" sz="3200" kern="1200" dirty="0">
            <a:solidFill>
              <a:schemeClr val="bg1"/>
            </a:solidFill>
          </a:endParaRPr>
        </a:p>
      </dsp:txBody>
      <dsp:txXfrm>
        <a:off x="0" y="1127"/>
        <a:ext cx="8932958" cy="230606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32B0CB-7B28-44C2-A5A4-7718FEF904BB}">
      <dsp:nvSpPr>
        <dsp:cNvPr id="0" name=""/>
        <dsp:cNvSpPr/>
      </dsp:nvSpPr>
      <dsp:spPr>
        <a:xfrm>
          <a:off x="0" y="0"/>
          <a:ext cx="1688123" cy="5013211"/>
        </a:xfrm>
        <a:prstGeom prst="triangl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800188-A61C-408C-A0A9-335EA690C528}">
      <dsp:nvSpPr>
        <dsp:cNvPr id="0" name=""/>
        <dsp:cNvSpPr/>
      </dsp:nvSpPr>
      <dsp:spPr>
        <a:xfrm>
          <a:off x="844061" y="486554"/>
          <a:ext cx="1097280" cy="89101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kern="1200" dirty="0" err="1">
              <a:solidFill>
                <a:srgbClr val="FF0000"/>
              </a:solidFill>
            </a:rPr>
            <a:t>Kepuasan</a:t>
          </a:r>
          <a:r>
            <a:rPr lang="en-GB" sz="1200" b="1" kern="1200" dirty="0">
              <a:solidFill>
                <a:srgbClr val="FF0000"/>
              </a:solidFill>
            </a:rPr>
            <a:t> Masyarakat/ </a:t>
          </a:r>
          <a:r>
            <a:rPr lang="en-GB" sz="1200" b="1" kern="1200" dirty="0" err="1">
              <a:solidFill>
                <a:srgbClr val="FF0000"/>
              </a:solidFill>
            </a:rPr>
            <a:t>Pemangku</a:t>
          </a:r>
          <a:r>
            <a:rPr lang="en-GB" sz="1200" b="1" kern="1200" dirty="0">
              <a:solidFill>
                <a:srgbClr val="FF0000"/>
              </a:solidFill>
            </a:rPr>
            <a:t> </a:t>
          </a:r>
          <a:r>
            <a:rPr lang="en-GB" sz="1200" b="1" kern="1200" dirty="0" err="1">
              <a:solidFill>
                <a:srgbClr val="FF0000"/>
              </a:solidFill>
            </a:rPr>
            <a:t>Kebijakan</a:t>
          </a:r>
          <a:endParaRPr lang="en-GB" sz="1200" b="1" kern="1200" dirty="0">
            <a:solidFill>
              <a:srgbClr val="FF0000"/>
            </a:solidFill>
          </a:endParaRPr>
        </a:p>
      </dsp:txBody>
      <dsp:txXfrm>
        <a:off x="887557" y="530050"/>
        <a:ext cx="1010288" cy="804027"/>
      </dsp:txXfrm>
    </dsp:sp>
    <dsp:sp modelId="{FE4D1C8D-B0ED-48AA-B997-E2691E39A20F}">
      <dsp:nvSpPr>
        <dsp:cNvPr id="0" name=""/>
        <dsp:cNvSpPr/>
      </dsp:nvSpPr>
      <dsp:spPr>
        <a:xfrm>
          <a:off x="844061" y="1504208"/>
          <a:ext cx="1097280" cy="89101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kern="1200" dirty="0" err="1">
              <a:solidFill>
                <a:srgbClr val="FF0000"/>
              </a:solidFill>
            </a:rPr>
            <a:t>Kepuasan</a:t>
          </a:r>
          <a:r>
            <a:rPr lang="en-GB" sz="1200" b="1" kern="1200" dirty="0">
              <a:solidFill>
                <a:srgbClr val="FF0000"/>
              </a:solidFill>
            </a:rPr>
            <a:t> </a:t>
          </a:r>
          <a:r>
            <a:rPr lang="en-GB" sz="1200" b="1" kern="1200" dirty="0" err="1">
              <a:solidFill>
                <a:srgbClr val="FF0000"/>
              </a:solidFill>
            </a:rPr>
            <a:t>Peserta</a:t>
          </a:r>
          <a:r>
            <a:rPr lang="en-GB" sz="1200" b="1" kern="1200" dirty="0">
              <a:solidFill>
                <a:srgbClr val="FF0000"/>
              </a:solidFill>
            </a:rPr>
            <a:t> </a:t>
          </a:r>
          <a:r>
            <a:rPr lang="en-GB" sz="1200" b="1" kern="1200" dirty="0" err="1">
              <a:solidFill>
                <a:srgbClr val="FF0000"/>
              </a:solidFill>
            </a:rPr>
            <a:t>Didik</a:t>
          </a:r>
          <a:endParaRPr lang="en-GB" sz="1200" b="1" kern="1200" dirty="0">
            <a:solidFill>
              <a:srgbClr val="FF0000"/>
            </a:solidFill>
          </a:endParaRPr>
        </a:p>
      </dsp:txBody>
      <dsp:txXfrm>
        <a:off x="887557" y="1547704"/>
        <a:ext cx="1010288" cy="804027"/>
      </dsp:txXfrm>
    </dsp:sp>
    <dsp:sp modelId="{366954AD-D009-4925-9A54-5550F511D26D}">
      <dsp:nvSpPr>
        <dsp:cNvPr id="0" name=""/>
        <dsp:cNvSpPr/>
      </dsp:nvSpPr>
      <dsp:spPr>
        <a:xfrm>
          <a:off x="844061" y="2506605"/>
          <a:ext cx="1097280" cy="89101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kern="1200" dirty="0" err="1">
              <a:solidFill>
                <a:srgbClr val="FF0000"/>
              </a:solidFill>
            </a:rPr>
            <a:t>Pelayanan</a:t>
          </a:r>
          <a:r>
            <a:rPr lang="en-GB" sz="1200" b="1" kern="1200" dirty="0">
              <a:solidFill>
                <a:srgbClr val="FF0000"/>
              </a:solidFill>
            </a:rPr>
            <a:t> Kesehatan yang </a:t>
          </a:r>
          <a:r>
            <a:rPr lang="en-GB" sz="1200" b="1" kern="1200" dirty="0" err="1">
              <a:solidFill>
                <a:srgbClr val="FF0000"/>
              </a:solidFill>
            </a:rPr>
            <a:t>Ekselen</a:t>
          </a:r>
          <a:r>
            <a:rPr lang="en-GB" sz="1200" b="1" kern="1200" dirty="0">
              <a:solidFill>
                <a:srgbClr val="FF0000"/>
              </a:solidFill>
            </a:rPr>
            <a:t> </a:t>
          </a:r>
          <a:r>
            <a:rPr lang="en-GB" sz="1200" b="1" kern="1200" dirty="0" err="1">
              <a:solidFill>
                <a:srgbClr val="FF0000"/>
              </a:solidFill>
            </a:rPr>
            <a:t>berbasis</a:t>
          </a:r>
          <a:r>
            <a:rPr lang="en-GB" sz="1200" b="1" kern="1200" dirty="0">
              <a:solidFill>
                <a:srgbClr val="FF0000"/>
              </a:solidFill>
            </a:rPr>
            <a:t> </a:t>
          </a:r>
          <a:r>
            <a:rPr lang="en-GB" sz="1200" b="1" kern="1200" dirty="0" err="1">
              <a:solidFill>
                <a:srgbClr val="FF0000"/>
              </a:solidFill>
            </a:rPr>
            <a:t>riset</a:t>
          </a:r>
          <a:endParaRPr lang="en-GB" sz="1200" b="1" kern="1200" dirty="0">
            <a:solidFill>
              <a:srgbClr val="FF0000"/>
            </a:solidFill>
          </a:endParaRPr>
        </a:p>
      </dsp:txBody>
      <dsp:txXfrm>
        <a:off x="887557" y="2550101"/>
        <a:ext cx="1010288" cy="804027"/>
      </dsp:txXfrm>
    </dsp:sp>
    <dsp:sp modelId="{4760B3E4-D4C5-FF4E-B7F7-56E5B4046205}">
      <dsp:nvSpPr>
        <dsp:cNvPr id="0" name=""/>
        <dsp:cNvSpPr/>
      </dsp:nvSpPr>
      <dsp:spPr>
        <a:xfrm>
          <a:off x="844061" y="3509002"/>
          <a:ext cx="1097280" cy="89101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kern="1200" dirty="0">
              <a:solidFill>
                <a:srgbClr val="FF0000"/>
              </a:solidFill>
            </a:rPr>
            <a:t>Translational research </a:t>
          </a:r>
          <a:r>
            <a:rPr lang="en-GB" sz="1200" b="1" kern="1200" dirty="0" err="1">
              <a:solidFill>
                <a:srgbClr val="FF0000"/>
              </a:solidFill>
            </a:rPr>
            <a:t>yg</a:t>
          </a:r>
          <a:r>
            <a:rPr lang="en-GB" sz="1200" b="1" kern="1200" dirty="0">
              <a:solidFill>
                <a:srgbClr val="FF0000"/>
              </a:solidFill>
            </a:rPr>
            <a:t> </a:t>
          </a:r>
          <a:r>
            <a:rPr lang="en-GB" sz="1200" b="1" kern="1200" dirty="0" err="1">
              <a:solidFill>
                <a:srgbClr val="FF0000"/>
              </a:solidFill>
            </a:rPr>
            <a:t>aplied</a:t>
          </a:r>
          <a:endParaRPr lang="en-GB" sz="1200" b="1" kern="1200" dirty="0">
            <a:solidFill>
              <a:srgbClr val="FF0000"/>
            </a:solidFill>
          </a:endParaRPr>
        </a:p>
      </dsp:txBody>
      <dsp:txXfrm>
        <a:off x="887557" y="3552498"/>
        <a:ext cx="1010288" cy="80402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0EDE57-9B0A-4C42-8594-FAD50D00EEE3}">
      <dsp:nvSpPr>
        <dsp:cNvPr id="0" name=""/>
        <dsp:cNvSpPr/>
      </dsp:nvSpPr>
      <dsp:spPr>
        <a:xfrm>
          <a:off x="379476" y="0"/>
          <a:ext cx="5504687" cy="5504687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4C81DB-6597-E24E-9F62-546925FA5F84}">
      <dsp:nvSpPr>
        <dsp:cNvPr id="0" name=""/>
        <dsp:cNvSpPr/>
      </dsp:nvSpPr>
      <dsp:spPr>
        <a:xfrm>
          <a:off x="902421" y="522945"/>
          <a:ext cx="2146828" cy="21468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 err="1"/>
            <a:t>Transformasi</a:t>
          </a:r>
          <a:r>
            <a:rPr lang="en-US" sz="2300" kern="1200" dirty="0"/>
            <a:t> </a:t>
          </a:r>
          <a:r>
            <a:rPr lang="en-US" sz="2300" kern="1200" dirty="0" err="1"/>
            <a:t>pendidikan</a:t>
          </a:r>
          <a:r>
            <a:rPr lang="en-US" sz="2300" kern="1200" dirty="0"/>
            <a:t> </a:t>
          </a:r>
          <a:r>
            <a:rPr lang="en-US" sz="2300" kern="1200" dirty="0" err="1"/>
            <a:t>kedokteran</a:t>
          </a:r>
          <a:endParaRPr lang="en-US" sz="2300" kern="1200" dirty="0"/>
        </a:p>
      </dsp:txBody>
      <dsp:txXfrm>
        <a:off x="1007221" y="627745"/>
        <a:ext cx="1937228" cy="1937228"/>
      </dsp:txXfrm>
    </dsp:sp>
    <dsp:sp modelId="{0901F955-4416-884A-BCE0-7C73B8269236}">
      <dsp:nvSpPr>
        <dsp:cNvPr id="0" name=""/>
        <dsp:cNvSpPr/>
      </dsp:nvSpPr>
      <dsp:spPr>
        <a:xfrm>
          <a:off x="3214390" y="522945"/>
          <a:ext cx="2146828" cy="21468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Tantangan pendidikan kedokteran dan pelayanan kesehatan</a:t>
          </a:r>
        </a:p>
      </dsp:txBody>
      <dsp:txXfrm>
        <a:off x="3319190" y="627745"/>
        <a:ext cx="1937228" cy="1937228"/>
      </dsp:txXfrm>
    </dsp:sp>
    <dsp:sp modelId="{96FDC032-A3A2-4449-8232-7494EF1AEAA2}">
      <dsp:nvSpPr>
        <dsp:cNvPr id="0" name=""/>
        <dsp:cNvSpPr/>
      </dsp:nvSpPr>
      <dsp:spPr>
        <a:xfrm>
          <a:off x="902421" y="2834914"/>
          <a:ext cx="2146828" cy="21468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 err="1"/>
            <a:t>Kurikulum</a:t>
          </a:r>
          <a:r>
            <a:rPr lang="en-US" sz="2300" kern="1200" dirty="0"/>
            <a:t> </a:t>
          </a:r>
          <a:r>
            <a:rPr lang="en-US" sz="2300" kern="1200" dirty="0" err="1"/>
            <a:t>Transformatif</a:t>
          </a:r>
          <a:endParaRPr lang="en-US" sz="2300" kern="1200" dirty="0"/>
        </a:p>
      </dsp:txBody>
      <dsp:txXfrm>
        <a:off x="1007221" y="2939714"/>
        <a:ext cx="1937228" cy="1937228"/>
      </dsp:txXfrm>
    </dsp:sp>
    <dsp:sp modelId="{4572DA38-49B4-9148-8114-232A7C44CA96}">
      <dsp:nvSpPr>
        <dsp:cNvPr id="0" name=""/>
        <dsp:cNvSpPr/>
      </dsp:nvSpPr>
      <dsp:spPr>
        <a:xfrm>
          <a:off x="3214390" y="2834914"/>
          <a:ext cx="2146828" cy="21468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Academic Health System</a:t>
          </a:r>
        </a:p>
      </dsp:txBody>
      <dsp:txXfrm>
        <a:off x="3319190" y="2939714"/>
        <a:ext cx="1937228" cy="193722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4E4EE4-0D21-A54A-AA9C-8022A82DBBC1}">
      <dsp:nvSpPr>
        <dsp:cNvPr id="0" name=""/>
        <dsp:cNvSpPr/>
      </dsp:nvSpPr>
      <dsp:spPr>
        <a:xfrm>
          <a:off x="5230" y="204486"/>
          <a:ext cx="2463977" cy="2463977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41B37C-AB07-F04C-88B2-8948DA911C1A}">
      <dsp:nvSpPr>
        <dsp:cNvPr id="0" name=""/>
        <dsp:cNvSpPr/>
      </dsp:nvSpPr>
      <dsp:spPr>
        <a:xfrm>
          <a:off x="406342" y="1682873"/>
          <a:ext cx="2463977" cy="24639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Science Based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Basic Science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Clinical Science</a:t>
          </a:r>
        </a:p>
      </dsp:txBody>
      <dsp:txXfrm>
        <a:off x="478509" y="1755040"/>
        <a:ext cx="2319643" cy="2319643"/>
      </dsp:txXfrm>
    </dsp:sp>
    <dsp:sp modelId="{3FD3EB06-8868-2D45-8AF2-0EBAA4F196F1}">
      <dsp:nvSpPr>
        <dsp:cNvPr id="0" name=""/>
        <dsp:cNvSpPr/>
      </dsp:nvSpPr>
      <dsp:spPr>
        <a:xfrm>
          <a:off x="2943824" y="1140446"/>
          <a:ext cx="474616" cy="5920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2943824" y="1258858"/>
        <a:ext cx="332231" cy="355235"/>
      </dsp:txXfrm>
    </dsp:sp>
    <dsp:sp modelId="{E8A6A120-1F71-F444-AE6C-FE51A0EA421E}">
      <dsp:nvSpPr>
        <dsp:cNvPr id="0" name=""/>
        <dsp:cNvSpPr/>
      </dsp:nvSpPr>
      <dsp:spPr>
        <a:xfrm>
          <a:off x="3825254" y="204486"/>
          <a:ext cx="2463977" cy="2463977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C08704-BD97-A647-9E65-96F52166329E}">
      <dsp:nvSpPr>
        <dsp:cNvPr id="0" name=""/>
        <dsp:cNvSpPr/>
      </dsp:nvSpPr>
      <dsp:spPr>
        <a:xfrm>
          <a:off x="4226367" y="1682873"/>
          <a:ext cx="2463977" cy="24639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Problem Based &amp; Integrated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Active Learning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Inter-profession </a:t>
          </a:r>
        </a:p>
      </dsp:txBody>
      <dsp:txXfrm>
        <a:off x="4298534" y="1755040"/>
        <a:ext cx="2319643" cy="2319643"/>
      </dsp:txXfrm>
    </dsp:sp>
    <dsp:sp modelId="{07A12279-2CA1-1E46-8E5B-F47049DD9053}">
      <dsp:nvSpPr>
        <dsp:cNvPr id="0" name=""/>
        <dsp:cNvSpPr/>
      </dsp:nvSpPr>
      <dsp:spPr>
        <a:xfrm>
          <a:off x="6763849" y="1140446"/>
          <a:ext cx="474616" cy="5920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6763849" y="1258858"/>
        <a:ext cx="332231" cy="355235"/>
      </dsp:txXfrm>
    </dsp:sp>
    <dsp:sp modelId="{5CA6FEC4-5094-0442-B5FB-61B6DDE578C5}">
      <dsp:nvSpPr>
        <dsp:cNvPr id="0" name=""/>
        <dsp:cNvSpPr/>
      </dsp:nvSpPr>
      <dsp:spPr>
        <a:xfrm>
          <a:off x="7645279" y="204486"/>
          <a:ext cx="2463977" cy="2463977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DC8ECD-2059-0543-9FB7-B1BD80F50426}">
      <dsp:nvSpPr>
        <dsp:cNvPr id="0" name=""/>
        <dsp:cNvSpPr/>
      </dsp:nvSpPr>
      <dsp:spPr>
        <a:xfrm>
          <a:off x="8046392" y="1682873"/>
          <a:ext cx="2463977" cy="24639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System Based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D" sz="2200" kern="1200" dirty="0"/>
            <a:t>Health System Science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System Thinking</a:t>
          </a:r>
        </a:p>
      </dsp:txBody>
      <dsp:txXfrm>
        <a:off x="8118559" y="1755040"/>
        <a:ext cx="2319643" cy="231964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008BFC-D84A-4895-B77E-F4DA4650CB46}">
      <dsp:nvSpPr>
        <dsp:cNvPr id="0" name=""/>
        <dsp:cNvSpPr/>
      </dsp:nvSpPr>
      <dsp:spPr>
        <a:xfrm>
          <a:off x="655665" y="0"/>
          <a:ext cx="1865351" cy="103630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 err="1"/>
            <a:t>tersier</a:t>
          </a:r>
          <a:endParaRPr lang="en-US" sz="3200" kern="1200" dirty="0"/>
        </a:p>
      </dsp:txBody>
      <dsp:txXfrm>
        <a:off x="686017" y="30352"/>
        <a:ext cx="1804647" cy="975602"/>
      </dsp:txXfrm>
    </dsp:sp>
    <dsp:sp modelId="{F74F4116-4C33-4977-B732-149A4549FD82}">
      <dsp:nvSpPr>
        <dsp:cNvPr id="0" name=""/>
        <dsp:cNvSpPr/>
      </dsp:nvSpPr>
      <dsp:spPr>
        <a:xfrm rot="16200000" flipV="1">
          <a:off x="1394033" y="1062213"/>
          <a:ext cx="388614" cy="4663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 rot="-5400000">
        <a:off x="1448439" y="1217658"/>
        <a:ext cx="279803" cy="272030"/>
      </dsp:txXfrm>
    </dsp:sp>
    <dsp:sp modelId="{92AAD09A-625F-46A5-90A2-0BE163AB71B3}">
      <dsp:nvSpPr>
        <dsp:cNvPr id="0" name=""/>
        <dsp:cNvSpPr/>
      </dsp:nvSpPr>
      <dsp:spPr>
        <a:xfrm>
          <a:off x="655665" y="1554459"/>
          <a:ext cx="1865351" cy="1036306"/>
        </a:xfrm>
        <a:prstGeom prst="roundRect">
          <a:avLst>
            <a:gd name="adj" fmla="val 10000"/>
          </a:avLst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 err="1"/>
            <a:t>sekunder</a:t>
          </a:r>
          <a:endParaRPr lang="en-US" sz="3200" kern="1200" dirty="0"/>
        </a:p>
      </dsp:txBody>
      <dsp:txXfrm>
        <a:off x="686017" y="1584811"/>
        <a:ext cx="1804647" cy="975602"/>
      </dsp:txXfrm>
    </dsp:sp>
    <dsp:sp modelId="{858A29FE-D860-41E7-98F7-E60B122B9960}">
      <dsp:nvSpPr>
        <dsp:cNvPr id="0" name=""/>
        <dsp:cNvSpPr/>
      </dsp:nvSpPr>
      <dsp:spPr>
        <a:xfrm rot="16200000" flipV="1">
          <a:off x="1394033" y="2616673"/>
          <a:ext cx="388614" cy="4663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 rot="-5400000">
        <a:off x="1448439" y="2772118"/>
        <a:ext cx="279803" cy="272030"/>
      </dsp:txXfrm>
    </dsp:sp>
    <dsp:sp modelId="{AC740E79-6375-477B-A10B-C24F585A18B1}">
      <dsp:nvSpPr>
        <dsp:cNvPr id="0" name=""/>
        <dsp:cNvSpPr/>
      </dsp:nvSpPr>
      <dsp:spPr>
        <a:xfrm>
          <a:off x="655665" y="3108918"/>
          <a:ext cx="1865351" cy="1036306"/>
        </a:xfrm>
        <a:prstGeom prst="roundRect">
          <a:avLst>
            <a:gd name="adj" fmla="val 1000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primer</a:t>
          </a:r>
        </a:p>
      </dsp:txBody>
      <dsp:txXfrm>
        <a:off x="686017" y="3139270"/>
        <a:ext cx="1804647" cy="97560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008BFC-D84A-4895-B77E-F4DA4650CB46}">
      <dsp:nvSpPr>
        <dsp:cNvPr id="0" name=""/>
        <dsp:cNvSpPr/>
      </dsp:nvSpPr>
      <dsp:spPr>
        <a:xfrm>
          <a:off x="370681" y="0"/>
          <a:ext cx="2435319" cy="103630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Dokter </a:t>
          </a:r>
          <a:r>
            <a:rPr lang="en-US" sz="1800" kern="1200" dirty="0" err="1"/>
            <a:t>subspesialis</a:t>
          </a:r>
          <a:r>
            <a:rPr lang="en-US" sz="1800" kern="1200" dirty="0"/>
            <a:t>?</a:t>
          </a:r>
        </a:p>
      </dsp:txBody>
      <dsp:txXfrm>
        <a:off x="401033" y="30352"/>
        <a:ext cx="2374615" cy="975602"/>
      </dsp:txXfrm>
    </dsp:sp>
    <dsp:sp modelId="{F74F4116-4C33-4977-B732-149A4549FD82}">
      <dsp:nvSpPr>
        <dsp:cNvPr id="0" name=""/>
        <dsp:cNvSpPr/>
      </dsp:nvSpPr>
      <dsp:spPr>
        <a:xfrm rot="16200000" flipV="1">
          <a:off x="1394033" y="1062213"/>
          <a:ext cx="388614" cy="4663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 rot="-5400000">
        <a:off x="1448439" y="1217658"/>
        <a:ext cx="279803" cy="272030"/>
      </dsp:txXfrm>
    </dsp:sp>
    <dsp:sp modelId="{92AAD09A-625F-46A5-90A2-0BE163AB71B3}">
      <dsp:nvSpPr>
        <dsp:cNvPr id="0" name=""/>
        <dsp:cNvSpPr/>
      </dsp:nvSpPr>
      <dsp:spPr>
        <a:xfrm>
          <a:off x="370681" y="1554459"/>
          <a:ext cx="2435319" cy="1036306"/>
        </a:xfrm>
        <a:prstGeom prst="roundRect">
          <a:avLst>
            <a:gd name="adj" fmla="val 10000"/>
          </a:avLst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Dokter spesialis?</a:t>
          </a:r>
        </a:p>
      </dsp:txBody>
      <dsp:txXfrm>
        <a:off x="401033" y="1584811"/>
        <a:ext cx="2374615" cy="975602"/>
      </dsp:txXfrm>
    </dsp:sp>
    <dsp:sp modelId="{858A29FE-D860-41E7-98F7-E60B122B9960}">
      <dsp:nvSpPr>
        <dsp:cNvPr id="0" name=""/>
        <dsp:cNvSpPr/>
      </dsp:nvSpPr>
      <dsp:spPr>
        <a:xfrm rot="16200000" flipV="1">
          <a:off x="1394033" y="2616673"/>
          <a:ext cx="388614" cy="4663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 rot="-5400000">
        <a:off x="1448439" y="2772118"/>
        <a:ext cx="279803" cy="272030"/>
      </dsp:txXfrm>
    </dsp:sp>
    <dsp:sp modelId="{AC740E79-6375-477B-A10B-C24F585A18B1}">
      <dsp:nvSpPr>
        <dsp:cNvPr id="0" name=""/>
        <dsp:cNvSpPr/>
      </dsp:nvSpPr>
      <dsp:spPr>
        <a:xfrm>
          <a:off x="370681" y="3108918"/>
          <a:ext cx="2435319" cy="1036306"/>
        </a:xfrm>
        <a:prstGeom prst="roundRect">
          <a:avLst>
            <a:gd name="adj" fmla="val 1000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Dokter?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Dokter Layanan Primer?</a:t>
          </a:r>
        </a:p>
      </dsp:txBody>
      <dsp:txXfrm>
        <a:off x="401033" y="3139270"/>
        <a:ext cx="2374615" cy="97560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008BFC-D84A-4895-B77E-F4DA4650CB46}">
      <dsp:nvSpPr>
        <dsp:cNvPr id="0" name=""/>
        <dsp:cNvSpPr/>
      </dsp:nvSpPr>
      <dsp:spPr>
        <a:xfrm>
          <a:off x="655665" y="0"/>
          <a:ext cx="1865351" cy="103630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Level 9?</a:t>
          </a:r>
        </a:p>
      </dsp:txBody>
      <dsp:txXfrm>
        <a:off x="686017" y="30352"/>
        <a:ext cx="1804647" cy="975602"/>
      </dsp:txXfrm>
    </dsp:sp>
    <dsp:sp modelId="{F74F4116-4C33-4977-B732-149A4549FD82}">
      <dsp:nvSpPr>
        <dsp:cNvPr id="0" name=""/>
        <dsp:cNvSpPr/>
      </dsp:nvSpPr>
      <dsp:spPr>
        <a:xfrm rot="16200000" flipV="1">
          <a:off x="1394033" y="1062213"/>
          <a:ext cx="388614" cy="4663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 rot="-5400000">
        <a:off x="1448439" y="1217658"/>
        <a:ext cx="279803" cy="272030"/>
      </dsp:txXfrm>
    </dsp:sp>
    <dsp:sp modelId="{92AAD09A-625F-46A5-90A2-0BE163AB71B3}">
      <dsp:nvSpPr>
        <dsp:cNvPr id="0" name=""/>
        <dsp:cNvSpPr/>
      </dsp:nvSpPr>
      <dsp:spPr>
        <a:xfrm>
          <a:off x="655665" y="1554459"/>
          <a:ext cx="1865351" cy="1036306"/>
        </a:xfrm>
        <a:prstGeom prst="roundRect">
          <a:avLst>
            <a:gd name="adj" fmla="val 10000"/>
          </a:avLst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Level 8?</a:t>
          </a:r>
        </a:p>
      </dsp:txBody>
      <dsp:txXfrm>
        <a:off x="686017" y="1584811"/>
        <a:ext cx="1804647" cy="975602"/>
      </dsp:txXfrm>
    </dsp:sp>
    <dsp:sp modelId="{858A29FE-D860-41E7-98F7-E60B122B9960}">
      <dsp:nvSpPr>
        <dsp:cNvPr id="0" name=""/>
        <dsp:cNvSpPr/>
      </dsp:nvSpPr>
      <dsp:spPr>
        <a:xfrm rot="16200000" flipV="1">
          <a:off x="1394033" y="2616673"/>
          <a:ext cx="388614" cy="4663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 rot="-5400000">
        <a:off x="1448439" y="2772118"/>
        <a:ext cx="279803" cy="272030"/>
      </dsp:txXfrm>
    </dsp:sp>
    <dsp:sp modelId="{AC740E79-6375-477B-A10B-C24F585A18B1}">
      <dsp:nvSpPr>
        <dsp:cNvPr id="0" name=""/>
        <dsp:cNvSpPr/>
      </dsp:nvSpPr>
      <dsp:spPr>
        <a:xfrm>
          <a:off x="655665" y="3108918"/>
          <a:ext cx="1865351" cy="1036306"/>
        </a:xfrm>
        <a:prstGeom prst="roundRect">
          <a:avLst>
            <a:gd name="adj" fmla="val 1000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Level 7?</a:t>
          </a:r>
        </a:p>
      </dsp:txBody>
      <dsp:txXfrm>
        <a:off x="686017" y="3139270"/>
        <a:ext cx="1804647" cy="97560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5C4E16-58E3-4524-820D-A4EAC5FD13AA}">
      <dsp:nvSpPr>
        <dsp:cNvPr id="0" name=""/>
        <dsp:cNvSpPr/>
      </dsp:nvSpPr>
      <dsp:spPr>
        <a:xfrm>
          <a:off x="1756849" y="1713900"/>
          <a:ext cx="2147260" cy="2147260"/>
        </a:xfrm>
        <a:prstGeom prst="gear9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 err="1"/>
            <a:t>Pendidikan</a:t>
          </a:r>
          <a:endParaRPr lang="en-GB" sz="1400" kern="1200" dirty="0"/>
        </a:p>
      </dsp:txBody>
      <dsp:txXfrm>
        <a:off x="2188544" y="2216885"/>
        <a:ext cx="1283870" cy="1103736"/>
      </dsp:txXfrm>
    </dsp:sp>
    <dsp:sp modelId="{D3989109-46A5-4A2E-8CAC-C2C43FD88D15}">
      <dsp:nvSpPr>
        <dsp:cNvPr id="0" name=""/>
        <dsp:cNvSpPr/>
      </dsp:nvSpPr>
      <dsp:spPr>
        <a:xfrm>
          <a:off x="507534" y="890332"/>
          <a:ext cx="1561644" cy="1561644"/>
        </a:xfrm>
        <a:prstGeom prst="gear6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 err="1"/>
            <a:t>Pelayanan</a:t>
          </a:r>
          <a:r>
            <a:rPr lang="en-GB" sz="1400" kern="1200" dirty="0"/>
            <a:t> </a:t>
          </a:r>
          <a:r>
            <a:rPr lang="en-GB" sz="1400" kern="1200" dirty="0" err="1"/>
            <a:t>Kesehatan</a:t>
          </a:r>
          <a:r>
            <a:rPr lang="en-GB" sz="1400" kern="1200" dirty="0"/>
            <a:t> </a:t>
          </a:r>
        </a:p>
      </dsp:txBody>
      <dsp:txXfrm>
        <a:off x="900683" y="1285857"/>
        <a:ext cx="775346" cy="770594"/>
      </dsp:txXfrm>
    </dsp:sp>
    <dsp:sp modelId="{B5EB621E-3C57-4D76-AD8F-2AA604EAA824}">
      <dsp:nvSpPr>
        <dsp:cNvPr id="0" name=""/>
        <dsp:cNvSpPr/>
      </dsp:nvSpPr>
      <dsp:spPr>
        <a:xfrm>
          <a:off x="1848025" y="1381275"/>
          <a:ext cx="2641130" cy="2641130"/>
        </a:xfrm>
        <a:prstGeom prst="circularArrow">
          <a:avLst>
            <a:gd name="adj1" fmla="val 4878"/>
            <a:gd name="adj2" fmla="val 312630"/>
            <a:gd name="adj3" fmla="val 3120466"/>
            <a:gd name="adj4" fmla="val 15251788"/>
            <a:gd name="adj5" fmla="val 5691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D52B7B-60EE-4AA6-888B-8EFE82A8BB08}">
      <dsp:nvSpPr>
        <dsp:cNvPr id="0" name=""/>
        <dsp:cNvSpPr/>
      </dsp:nvSpPr>
      <dsp:spPr>
        <a:xfrm>
          <a:off x="230970" y="546045"/>
          <a:ext cx="1996952" cy="1996952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FF078C-9C33-475C-8E9B-322A4D4E4E17}">
      <dsp:nvSpPr>
        <dsp:cNvPr id="0" name=""/>
        <dsp:cNvSpPr/>
      </dsp:nvSpPr>
      <dsp:spPr>
        <a:xfrm>
          <a:off x="1374780" y="819"/>
          <a:ext cx="950242" cy="61765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kern="1200" dirty="0">
              <a:solidFill>
                <a:srgbClr val="000000"/>
              </a:solidFill>
            </a:rPr>
            <a:t>FK</a:t>
          </a:r>
        </a:p>
      </dsp:txBody>
      <dsp:txXfrm>
        <a:off x="1404932" y="30971"/>
        <a:ext cx="889938" cy="557353"/>
      </dsp:txXfrm>
    </dsp:sp>
    <dsp:sp modelId="{BF52797A-F23A-4846-9D3F-F270E93E09B6}">
      <dsp:nvSpPr>
        <dsp:cNvPr id="0" name=""/>
        <dsp:cNvSpPr/>
      </dsp:nvSpPr>
      <dsp:spPr>
        <a:xfrm>
          <a:off x="615910" y="309648"/>
          <a:ext cx="2467981" cy="2467981"/>
        </a:xfrm>
        <a:custGeom>
          <a:avLst/>
          <a:gdLst/>
          <a:ahLst/>
          <a:cxnLst/>
          <a:rect l="0" t="0" r="0" b="0"/>
          <a:pathLst>
            <a:path>
              <a:moveTo>
                <a:pt x="1715639" y="97879"/>
              </a:moveTo>
              <a:arcTo wR="1233990" hR="1233990" stAng="17578457" swAng="1961432"/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C7B6DF-C163-43F8-84E2-44461DF83F50}">
      <dsp:nvSpPr>
        <dsp:cNvPr id="0" name=""/>
        <dsp:cNvSpPr/>
      </dsp:nvSpPr>
      <dsp:spPr>
        <a:xfrm>
          <a:off x="2548375" y="853486"/>
          <a:ext cx="950242" cy="61765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kern="1200" dirty="0">
              <a:solidFill>
                <a:schemeClr val="tx1"/>
              </a:solidFill>
            </a:rPr>
            <a:t>FKG</a:t>
          </a:r>
        </a:p>
      </dsp:txBody>
      <dsp:txXfrm>
        <a:off x="2578527" y="883638"/>
        <a:ext cx="889938" cy="557353"/>
      </dsp:txXfrm>
    </dsp:sp>
    <dsp:sp modelId="{126F67DE-DB91-4AD3-90C4-35598BA3E998}">
      <dsp:nvSpPr>
        <dsp:cNvPr id="0" name=""/>
        <dsp:cNvSpPr/>
      </dsp:nvSpPr>
      <dsp:spPr>
        <a:xfrm>
          <a:off x="615910" y="309648"/>
          <a:ext cx="2467981" cy="2467981"/>
        </a:xfrm>
        <a:custGeom>
          <a:avLst/>
          <a:gdLst/>
          <a:ahLst/>
          <a:cxnLst/>
          <a:rect l="0" t="0" r="0" b="0"/>
          <a:pathLst>
            <a:path>
              <a:moveTo>
                <a:pt x="2466289" y="1169383"/>
              </a:moveTo>
              <a:arcTo wR="1233990" hR="1233990" stAng="21419929" swAng="2196222"/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1C99D7-9CD6-4733-993A-F740683514C5}">
      <dsp:nvSpPr>
        <dsp:cNvPr id="0" name=""/>
        <dsp:cNvSpPr/>
      </dsp:nvSpPr>
      <dsp:spPr>
        <a:xfrm>
          <a:off x="1975344" y="2233130"/>
          <a:ext cx="1199757" cy="617657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kern="1200" dirty="0">
              <a:solidFill>
                <a:srgbClr val="000000"/>
              </a:solidFill>
            </a:rPr>
            <a:t>F </a:t>
          </a:r>
          <a:r>
            <a:rPr lang="en-GB" sz="1200" b="1" kern="1200" dirty="0" err="1">
              <a:solidFill>
                <a:srgbClr val="000000"/>
              </a:solidFill>
            </a:rPr>
            <a:t>Keperawatan</a:t>
          </a:r>
          <a:endParaRPr lang="en-GB" sz="1200" b="1" kern="1200" dirty="0">
            <a:solidFill>
              <a:srgbClr val="000000"/>
            </a:solidFill>
          </a:endParaRPr>
        </a:p>
      </dsp:txBody>
      <dsp:txXfrm>
        <a:off x="2005496" y="2263282"/>
        <a:ext cx="1139453" cy="557353"/>
      </dsp:txXfrm>
    </dsp:sp>
    <dsp:sp modelId="{3C91C454-F9DE-462C-8241-7A33BF6E58BD}">
      <dsp:nvSpPr>
        <dsp:cNvPr id="0" name=""/>
        <dsp:cNvSpPr/>
      </dsp:nvSpPr>
      <dsp:spPr>
        <a:xfrm>
          <a:off x="615910" y="309648"/>
          <a:ext cx="2467981" cy="2467981"/>
        </a:xfrm>
        <a:custGeom>
          <a:avLst/>
          <a:gdLst/>
          <a:ahLst/>
          <a:cxnLst/>
          <a:rect l="0" t="0" r="0" b="0"/>
          <a:pathLst>
            <a:path>
              <a:moveTo>
                <a:pt x="1355691" y="2461965"/>
              </a:moveTo>
              <a:arcTo wR="1233990" hR="1233990" stAng="5060405" swAng="1031010"/>
            </a:path>
          </a:pathLst>
        </a:custGeom>
        <a:noFill/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1A0E0F-2C87-4A6F-B2B7-DED6536341FC}">
      <dsp:nvSpPr>
        <dsp:cNvPr id="0" name=""/>
        <dsp:cNvSpPr/>
      </dsp:nvSpPr>
      <dsp:spPr>
        <a:xfrm>
          <a:off x="649458" y="2233130"/>
          <a:ext cx="950242" cy="617657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kern="1200" dirty="0">
              <a:solidFill>
                <a:srgbClr val="000000"/>
              </a:solidFill>
            </a:rPr>
            <a:t>F </a:t>
          </a:r>
          <a:r>
            <a:rPr lang="en-GB" sz="1200" b="1" kern="1200" dirty="0" err="1">
              <a:solidFill>
                <a:srgbClr val="000000"/>
              </a:solidFill>
            </a:rPr>
            <a:t>Psikologi</a:t>
          </a:r>
          <a:endParaRPr lang="en-GB" sz="1200" b="1" kern="1200" dirty="0">
            <a:solidFill>
              <a:srgbClr val="000000"/>
            </a:solidFill>
          </a:endParaRPr>
        </a:p>
      </dsp:txBody>
      <dsp:txXfrm>
        <a:off x="679610" y="2263282"/>
        <a:ext cx="889938" cy="557353"/>
      </dsp:txXfrm>
    </dsp:sp>
    <dsp:sp modelId="{7670FAC5-F447-416D-9474-07E2EC7BC958}">
      <dsp:nvSpPr>
        <dsp:cNvPr id="0" name=""/>
        <dsp:cNvSpPr/>
      </dsp:nvSpPr>
      <dsp:spPr>
        <a:xfrm>
          <a:off x="615910" y="309648"/>
          <a:ext cx="2467981" cy="2467981"/>
        </a:xfrm>
        <a:custGeom>
          <a:avLst/>
          <a:gdLst/>
          <a:ahLst/>
          <a:cxnLst/>
          <a:rect l="0" t="0" r="0" b="0"/>
          <a:pathLst>
            <a:path>
              <a:moveTo>
                <a:pt x="206203" y="1916915"/>
              </a:moveTo>
              <a:arcTo wR="1233990" hR="1233990" stAng="8783850" swAng="2196222"/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B4F6E2-5FF0-4A41-AE4C-19055C7D123F}">
      <dsp:nvSpPr>
        <dsp:cNvPr id="0" name=""/>
        <dsp:cNvSpPr/>
      </dsp:nvSpPr>
      <dsp:spPr>
        <a:xfrm>
          <a:off x="201185" y="853486"/>
          <a:ext cx="950242" cy="617657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kern="1200" dirty="0">
              <a:solidFill>
                <a:srgbClr val="000000"/>
              </a:solidFill>
            </a:rPr>
            <a:t>F </a:t>
          </a:r>
          <a:r>
            <a:rPr lang="en-GB" sz="1200" b="1" kern="1200" dirty="0" err="1">
              <a:solidFill>
                <a:srgbClr val="000000"/>
              </a:solidFill>
            </a:rPr>
            <a:t>Farmasi</a:t>
          </a:r>
          <a:endParaRPr lang="en-GB" sz="1200" b="1" kern="1200" dirty="0">
            <a:solidFill>
              <a:srgbClr val="000000"/>
            </a:solidFill>
          </a:endParaRPr>
        </a:p>
      </dsp:txBody>
      <dsp:txXfrm>
        <a:off x="231337" y="883638"/>
        <a:ext cx="889938" cy="557353"/>
      </dsp:txXfrm>
    </dsp:sp>
    <dsp:sp modelId="{54B673D7-6F16-44A4-8219-7E0C39AA9129}">
      <dsp:nvSpPr>
        <dsp:cNvPr id="0" name=""/>
        <dsp:cNvSpPr/>
      </dsp:nvSpPr>
      <dsp:spPr>
        <a:xfrm>
          <a:off x="615910" y="309648"/>
          <a:ext cx="2467981" cy="2467981"/>
        </a:xfrm>
        <a:custGeom>
          <a:avLst/>
          <a:gdLst/>
          <a:ahLst/>
          <a:cxnLst/>
          <a:rect l="0" t="0" r="0" b="0"/>
          <a:pathLst>
            <a:path>
              <a:moveTo>
                <a:pt x="215020" y="537979"/>
              </a:moveTo>
              <a:arcTo wR="1233990" hR="1233990" stAng="12860111" swAng="1961432"/>
            </a:path>
          </a:pathLst>
        </a:custGeom>
        <a:noFill/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8677D4-8E1B-46CC-9902-CD0B1303CA8A}">
      <dsp:nvSpPr>
        <dsp:cNvPr id="0" name=""/>
        <dsp:cNvSpPr/>
      </dsp:nvSpPr>
      <dsp:spPr>
        <a:xfrm>
          <a:off x="2045670" y="0"/>
          <a:ext cx="3064761" cy="2518971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1200" b="1" kern="1200" dirty="0">
              <a:solidFill>
                <a:schemeClr val="tx1"/>
              </a:solidFill>
            </a:rPr>
            <a:t>Peningkatan pendidikan </a:t>
          </a:r>
          <a:r>
            <a:rPr lang="sv-SE" sz="1200" b="1" kern="1200" dirty="0" err="1">
              <a:solidFill>
                <a:schemeClr val="tx1"/>
              </a:solidFill>
            </a:rPr>
            <a:t>interprofesional</a:t>
          </a:r>
          <a:r>
            <a:rPr lang="sv-SE" sz="1200" b="1" kern="1200" dirty="0">
              <a:solidFill>
                <a:schemeClr val="tx1"/>
              </a:solidFill>
            </a:rPr>
            <a:t> </a:t>
          </a:r>
          <a:r>
            <a:rPr lang="sv-SE" sz="1200" b="1" kern="1200" dirty="0" err="1">
              <a:solidFill>
                <a:schemeClr val="tx1"/>
              </a:solidFill>
            </a:rPr>
            <a:t>kesehatan</a:t>
          </a:r>
          <a:endParaRPr lang="en-GB" sz="1200" b="1" kern="1200" dirty="0">
            <a:solidFill>
              <a:schemeClr val="tx1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1200" b="1" kern="1200" dirty="0">
            <a:solidFill>
              <a:schemeClr val="tx1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1200" b="1" kern="1200" dirty="0" err="1">
              <a:solidFill>
                <a:schemeClr val="tx1"/>
              </a:solidFill>
            </a:rPr>
            <a:t>Peningkatan</a:t>
          </a:r>
          <a:r>
            <a:rPr lang="sv-SE" sz="1200" b="1" kern="1200" dirty="0">
              <a:solidFill>
                <a:schemeClr val="tx1"/>
              </a:solidFill>
            </a:rPr>
            <a:t> riset </a:t>
          </a:r>
          <a:r>
            <a:rPr lang="sv-SE" sz="1200" b="1" kern="1200" dirty="0" err="1">
              <a:solidFill>
                <a:schemeClr val="tx1"/>
              </a:solidFill>
            </a:rPr>
            <a:t>translasional</a:t>
          </a:r>
          <a:r>
            <a:rPr lang="sv-SE" sz="1200" b="1" kern="1200" dirty="0">
              <a:solidFill>
                <a:schemeClr val="tx1"/>
              </a:solidFill>
            </a:rPr>
            <a:t> </a:t>
          </a:r>
          <a:r>
            <a:rPr lang="sv-SE" sz="1200" b="1" kern="1200" dirty="0" err="1">
              <a:solidFill>
                <a:schemeClr val="tx1"/>
              </a:solidFill>
            </a:rPr>
            <a:t>berbasis</a:t>
          </a:r>
          <a:r>
            <a:rPr lang="sv-SE" sz="1200" b="1" kern="1200" dirty="0">
              <a:solidFill>
                <a:schemeClr val="tx1"/>
              </a:solidFill>
            </a:rPr>
            <a:t> </a:t>
          </a:r>
          <a:r>
            <a:rPr lang="sv-SE" sz="1200" b="1" kern="1200" dirty="0" err="1">
              <a:solidFill>
                <a:schemeClr val="tx1"/>
              </a:solidFill>
            </a:rPr>
            <a:t>pelayanan</a:t>
          </a:r>
          <a:r>
            <a:rPr lang="sv-SE" sz="1200" b="1" kern="1200" dirty="0">
              <a:solidFill>
                <a:schemeClr val="tx1"/>
              </a:solidFill>
            </a:rPr>
            <a:t> 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sv-SE" sz="1200" b="1" kern="1200" dirty="0">
            <a:solidFill>
              <a:schemeClr val="tx1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1200" b="1" kern="1200" dirty="0" err="1">
              <a:solidFill>
                <a:schemeClr val="tx1"/>
              </a:solidFill>
            </a:rPr>
            <a:t>Meningkatkan</a:t>
          </a:r>
          <a:r>
            <a:rPr lang="sv-SE" sz="1200" b="1" kern="1200" dirty="0">
              <a:solidFill>
                <a:schemeClr val="tx1"/>
              </a:solidFill>
            </a:rPr>
            <a:t> </a:t>
          </a:r>
          <a:r>
            <a:rPr lang="sv-SE" sz="1200" b="1" kern="1200" dirty="0" err="1">
              <a:solidFill>
                <a:schemeClr val="tx1"/>
              </a:solidFill>
            </a:rPr>
            <a:t>Pelayanan</a:t>
          </a:r>
          <a:r>
            <a:rPr lang="sv-SE" sz="1200" b="1" kern="1200" dirty="0">
              <a:solidFill>
                <a:schemeClr val="tx1"/>
              </a:solidFill>
            </a:rPr>
            <a:t> </a:t>
          </a:r>
          <a:r>
            <a:rPr lang="sv-SE" sz="1200" b="1" kern="1200" dirty="0" err="1">
              <a:solidFill>
                <a:schemeClr val="tx1"/>
              </a:solidFill>
            </a:rPr>
            <a:t>berbasis</a:t>
          </a:r>
          <a:r>
            <a:rPr lang="sv-SE" sz="1200" b="1" kern="1200" dirty="0">
              <a:solidFill>
                <a:schemeClr val="tx1"/>
              </a:solidFill>
            </a:rPr>
            <a:t> riset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sv-SE" sz="1200" b="1" kern="1200" dirty="0">
            <a:solidFill>
              <a:schemeClr val="tx1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1200" b="1" kern="1200" dirty="0">
              <a:solidFill>
                <a:schemeClr val="tx1"/>
              </a:solidFill>
            </a:rPr>
            <a:t>Peningkatan dan pengembangan pusat pelatihan tenaga kesehatan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sv-SE" sz="1200" b="1" kern="1200" dirty="0">
            <a:solidFill>
              <a:schemeClr val="tx1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1200" b="1" kern="1200" dirty="0" err="1">
              <a:solidFill>
                <a:schemeClr val="tx1"/>
              </a:solidFill>
            </a:rPr>
            <a:t>Pengembangan</a:t>
          </a:r>
          <a:r>
            <a:rPr lang="sv-SE" sz="1200" b="1" kern="1200" dirty="0">
              <a:solidFill>
                <a:schemeClr val="tx1"/>
              </a:solidFill>
            </a:rPr>
            <a:t> </a:t>
          </a:r>
          <a:r>
            <a:rPr lang="sv-SE" sz="1200" b="1" kern="1200" dirty="0" err="1">
              <a:solidFill>
                <a:schemeClr val="tx1"/>
              </a:solidFill>
            </a:rPr>
            <a:t>model</a:t>
          </a:r>
          <a:r>
            <a:rPr lang="sv-SE" sz="1200" b="1" kern="1200" dirty="0">
              <a:solidFill>
                <a:schemeClr val="tx1"/>
              </a:solidFill>
            </a:rPr>
            <a:t> klinik </a:t>
          </a:r>
          <a:r>
            <a:rPr lang="sv-SE" sz="1200" b="1" kern="1200" dirty="0" err="1">
              <a:solidFill>
                <a:schemeClr val="tx1"/>
              </a:solidFill>
            </a:rPr>
            <a:t>akdemik</a:t>
          </a:r>
          <a:r>
            <a:rPr lang="sv-SE" sz="1200" b="1" kern="1200" dirty="0">
              <a:solidFill>
                <a:schemeClr val="tx1"/>
              </a:solidFill>
            </a:rPr>
            <a:t> ( </a:t>
          </a:r>
          <a:r>
            <a:rPr lang="sv-SE" sz="1200" b="1" kern="1200" dirty="0" err="1">
              <a:solidFill>
                <a:schemeClr val="tx1"/>
              </a:solidFill>
            </a:rPr>
            <a:t>Pratama</a:t>
          </a:r>
          <a:r>
            <a:rPr lang="sv-SE" sz="1200" b="1" kern="1200" dirty="0">
              <a:solidFill>
                <a:schemeClr val="tx1"/>
              </a:solidFill>
            </a:rPr>
            <a:t>/</a:t>
          </a:r>
          <a:r>
            <a:rPr lang="sv-SE" sz="1200" b="1" kern="1200" dirty="0" err="1">
              <a:solidFill>
                <a:schemeClr val="tx1"/>
              </a:solidFill>
            </a:rPr>
            <a:t>Utama</a:t>
          </a:r>
          <a:r>
            <a:rPr lang="sv-SE" sz="1200" b="1" kern="1200" dirty="0">
              <a:solidFill>
                <a:schemeClr val="tx1"/>
              </a:solidFill>
            </a:rPr>
            <a:t>)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sv-SE" sz="1200" b="1" kern="1200" dirty="0">
            <a:solidFill>
              <a:schemeClr val="tx1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1200" b="1" kern="1200" dirty="0" err="1">
              <a:solidFill>
                <a:schemeClr val="tx1"/>
              </a:solidFill>
            </a:rPr>
            <a:t>Penyiapan</a:t>
          </a:r>
          <a:r>
            <a:rPr lang="sv-SE" sz="1200" b="1" kern="1200" dirty="0">
              <a:solidFill>
                <a:schemeClr val="tx1"/>
              </a:solidFill>
            </a:rPr>
            <a:t> SDM yang </a:t>
          </a:r>
          <a:r>
            <a:rPr lang="sv-SE" sz="1200" b="1" kern="1200" dirty="0" err="1">
              <a:solidFill>
                <a:schemeClr val="tx1"/>
              </a:solidFill>
            </a:rPr>
            <a:t>Unggul</a:t>
          </a:r>
          <a:r>
            <a:rPr lang="sv-SE" sz="1200" b="1" kern="1200" dirty="0">
              <a:solidFill>
                <a:schemeClr val="tx1"/>
              </a:solidFill>
            </a:rPr>
            <a:t> (Dr, </a:t>
          </a:r>
          <a:r>
            <a:rPr lang="sv-SE" sz="1200" b="1" kern="1200" dirty="0" err="1">
              <a:solidFill>
                <a:schemeClr val="tx1"/>
              </a:solidFill>
            </a:rPr>
            <a:t>Drg</a:t>
          </a:r>
          <a:r>
            <a:rPr lang="sv-SE" sz="1200" b="1" kern="1200" dirty="0">
              <a:solidFill>
                <a:schemeClr val="tx1"/>
              </a:solidFill>
            </a:rPr>
            <a:t>, DrSp1/2, </a:t>
          </a:r>
          <a:r>
            <a:rPr lang="sv-SE" sz="1200" b="1" kern="1200" dirty="0" err="1">
              <a:solidFill>
                <a:schemeClr val="tx1"/>
              </a:solidFill>
            </a:rPr>
            <a:t>Nurse</a:t>
          </a:r>
          <a:r>
            <a:rPr lang="sv-SE" sz="1200" b="1" kern="1200" dirty="0">
              <a:solidFill>
                <a:schemeClr val="tx1"/>
              </a:solidFill>
            </a:rPr>
            <a:t>, </a:t>
          </a:r>
          <a:r>
            <a:rPr lang="sv-SE" sz="1200" b="1" kern="1200" dirty="0" err="1">
              <a:solidFill>
                <a:schemeClr val="tx1"/>
              </a:solidFill>
            </a:rPr>
            <a:t>Apt</a:t>
          </a:r>
          <a:r>
            <a:rPr lang="sv-SE" sz="1200" b="1" kern="1200" dirty="0">
              <a:solidFill>
                <a:schemeClr val="tx1"/>
              </a:solidFill>
            </a:rPr>
            <a:t>, </a:t>
          </a:r>
          <a:r>
            <a:rPr lang="sv-SE" sz="1200" b="1" kern="1200" dirty="0" err="1">
              <a:solidFill>
                <a:schemeClr val="tx1"/>
              </a:solidFill>
            </a:rPr>
            <a:t>Farmasis</a:t>
          </a:r>
          <a:r>
            <a:rPr lang="sv-SE" sz="1200" b="1" kern="1200" dirty="0">
              <a:solidFill>
                <a:schemeClr val="tx1"/>
              </a:solidFill>
            </a:rPr>
            <a:t> )</a:t>
          </a:r>
        </a:p>
      </dsp:txBody>
      <dsp:txXfrm>
        <a:off x="2045670" y="314871"/>
        <a:ext cx="2120147" cy="1889229"/>
      </dsp:txXfrm>
    </dsp:sp>
    <dsp:sp modelId="{C3BD5F3F-9AB2-4E03-80F7-2FB63D812DBA}">
      <dsp:nvSpPr>
        <dsp:cNvPr id="0" name=""/>
        <dsp:cNvSpPr/>
      </dsp:nvSpPr>
      <dsp:spPr>
        <a:xfrm>
          <a:off x="2496" y="186055"/>
          <a:ext cx="2043174" cy="215055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b="1" kern="1200" dirty="0" err="1">
              <a:solidFill>
                <a:srgbClr val="000000"/>
              </a:solidFill>
            </a:rPr>
            <a:t>Pendidikan</a:t>
          </a:r>
          <a:endParaRPr lang="en-GB" sz="2700" b="1" kern="1200" dirty="0">
            <a:solidFill>
              <a:srgbClr val="000000"/>
            </a:solidFill>
          </a:endParaRPr>
        </a:p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b="1" kern="1200" dirty="0" err="1">
              <a:solidFill>
                <a:srgbClr val="000000"/>
              </a:solidFill>
            </a:rPr>
            <a:t>Penelitian</a:t>
          </a:r>
          <a:endParaRPr lang="en-GB" sz="2700" b="1" kern="1200" dirty="0">
            <a:solidFill>
              <a:srgbClr val="000000"/>
            </a:solidFill>
          </a:endParaRPr>
        </a:p>
      </dsp:txBody>
      <dsp:txXfrm>
        <a:off x="102236" y="285795"/>
        <a:ext cx="1843694" cy="1951078"/>
      </dsp:txXfrm>
    </dsp:sp>
    <dsp:sp modelId="{5435C812-64F9-4E6B-BA62-F6914F52A97F}">
      <dsp:nvSpPr>
        <dsp:cNvPr id="0" name=""/>
        <dsp:cNvSpPr/>
      </dsp:nvSpPr>
      <dsp:spPr>
        <a:xfrm>
          <a:off x="2045171" y="2835684"/>
          <a:ext cx="3067757" cy="1950944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-849226"/>
            <a:satOff val="-75346"/>
            <a:lumOff val="-769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t" anchorCtr="0">
          <a:noAutofit/>
        </a:bodyPr>
        <a:lstStyle/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1050" b="1" kern="1200" dirty="0"/>
            <a:t>Pengembangan FKTP Akademik</a:t>
          </a:r>
          <a:endParaRPr lang="en-GB" sz="1050" b="1" kern="1200" dirty="0"/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1050" b="1" kern="1200" dirty="0" err="1"/>
            <a:t>Penguatan</a:t>
          </a:r>
          <a:r>
            <a:rPr lang="sv-SE" sz="1050" b="1" kern="1200" dirty="0"/>
            <a:t> dan </a:t>
          </a:r>
          <a:r>
            <a:rPr lang="sv-SE" sz="1050" b="1" kern="1200" dirty="0" err="1"/>
            <a:t>pengembangan</a:t>
          </a:r>
          <a:r>
            <a:rPr lang="sv-SE" sz="1050" b="1" kern="1200" dirty="0"/>
            <a:t> FKTS </a:t>
          </a:r>
          <a:r>
            <a:rPr lang="sv-SE" sz="1050" b="1" kern="1200" dirty="0" err="1"/>
            <a:t>Akademik</a:t>
          </a:r>
          <a:endParaRPr lang="sv-SE" sz="1050" b="1" kern="1200" dirty="0"/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1050" b="1" kern="1200" dirty="0"/>
            <a:t>Penguatan dan pengembangan RS Rujukan Regional Jawa Barat</a:t>
          </a: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1050" b="1" kern="1200" dirty="0" err="1"/>
            <a:t>Penguatan</a:t>
          </a:r>
          <a:r>
            <a:rPr lang="sv-SE" sz="1050" b="1" kern="1200" dirty="0"/>
            <a:t> dan </a:t>
          </a:r>
          <a:r>
            <a:rPr lang="sv-SE" sz="1050" b="1" kern="1200" dirty="0" err="1"/>
            <a:t>pengembangan</a:t>
          </a:r>
          <a:r>
            <a:rPr lang="sv-SE" sz="1050" b="1" kern="1200" dirty="0"/>
            <a:t> RS </a:t>
          </a:r>
          <a:r>
            <a:rPr lang="sv-SE" sz="1050" b="1" kern="1200" dirty="0" err="1"/>
            <a:t>Jejaring</a:t>
          </a:r>
          <a:endParaRPr lang="sv-SE" sz="1050" b="1" kern="1200" dirty="0"/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1050" b="1" kern="1200" dirty="0"/>
            <a:t>Penguatan dan pengembangan RS Rujukan Utama</a:t>
          </a: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1050" b="1" kern="1200" dirty="0" err="1"/>
            <a:t>Advisor</a:t>
          </a:r>
          <a:r>
            <a:rPr lang="sv-SE" sz="1050" b="1" kern="1200" dirty="0"/>
            <a:t>/</a:t>
          </a:r>
          <a:r>
            <a:rPr lang="sv-SE" sz="1050" b="1" kern="1200" dirty="0" err="1"/>
            <a:t>Pendampingan</a:t>
          </a:r>
          <a:r>
            <a:rPr lang="sv-SE" sz="1050" b="1" kern="1200" dirty="0"/>
            <a:t> </a:t>
          </a:r>
          <a:r>
            <a:rPr lang="sv-SE" sz="1050" b="1" kern="1200" dirty="0" err="1"/>
            <a:t>membuat</a:t>
          </a:r>
          <a:r>
            <a:rPr lang="sv-SE" sz="1050" b="1" kern="1200" dirty="0"/>
            <a:t> </a:t>
          </a:r>
          <a:r>
            <a:rPr lang="sv-SE" sz="1050" b="1" kern="1200" dirty="0" err="1"/>
            <a:t>kebijakan</a:t>
          </a:r>
          <a:r>
            <a:rPr lang="sv-SE" sz="1050" b="1" kern="1200" dirty="0"/>
            <a:t> </a:t>
          </a:r>
          <a:r>
            <a:rPr lang="sv-SE" sz="1050" b="1" kern="1200" dirty="0" err="1"/>
            <a:t>daerah</a:t>
          </a:r>
          <a:endParaRPr lang="sv-SE" sz="1050" b="1" kern="1200" dirty="0"/>
        </a:p>
      </dsp:txBody>
      <dsp:txXfrm>
        <a:off x="2045171" y="3079552"/>
        <a:ext cx="2336153" cy="1463208"/>
      </dsp:txXfrm>
    </dsp:sp>
    <dsp:sp modelId="{3E9028C8-627E-4E01-BBF0-F9DDC65385E0}">
      <dsp:nvSpPr>
        <dsp:cNvPr id="0" name=""/>
        <dsp:cNvSpPr/>
      </dsp:nvSpPr>
      <dsp:spPr>
        <a:xfrm>
          <a:off x="0" y="2735876"/>
          <a:ext cx="2045171" cy="2150558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b="1" kern="1200" dirty="0" err="1">
              <a:solidFill>
                <a:srgbClr val="000000"/>
              </a:solidFill>
            </a:rPr>
            <a:t>Pelayanan</a:t>
          </a:r>
          <a:r>
            <a:rPr lang="en-GB" sz="2700" b="1" kern="1200" dirty="0">
              <a:solidFill>
                <a:srgbClr val="000000"/>
              </a:solidFill>
            </a:rPr>
            <a:t> </a:t>
          </a:r>
          <a:r>
            <a:rPr lang="en-GB" sz="2700" b="1" kern="1200" dirty="0" err="1">
              <a:solidFill>
                <a:srgbClr val="000000"/>
              </a:solidFill>
            </a:rPr>
            <a:t>Kesehatan</a:t>
          </a:r>
          <a:endParaRPr lang="en-GB" sz="2700" b="1" kern="1200" dirty="0">
            <a:solidFill>
              <a:srgbClr val="000000"/>
            </a:solidFill>
          </a:endParaRPr>
        </a:p>
      </dsp:txBody>
      <dsp:txXfrm>
        <a:off x="99837" y="2835713"/>
        <a:ext cx="1845497" cy="19508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0.13904</cdr:x>
      <cdr:y>0.05678</cdr:y>
    </cdr:from>
    <cdr:to>
      <cdr:x>0.72655</cdr:x>
      <cdr:y>0.39182</cdr:y>
    </cdr:to>
    <cdr:sp macro="" textlink="">
      <cdr:nvSpPr>
        <cdr:cNvPr id="2" name="TextBox 3">
          <a:extLst xmlns:a="http://schemas.openxmlformats.org/drawingml/2006/main">
            <a:ext uri="{FF2B5EF4-FFF2-40B4-BE49-F238E27FC236}">
              <a16:creationId xmlns:a16="http://schemas.microsoft.com/office/drawing/2014/main" id="{42430E2F-16A6-4B56-81D2-47E626F2C264}"/>
            </a:ext>
          </a:extLst>
        </cdr:cNvPr>
        <cdr:cNvSpPr txBox="1"/>
      </cdr:nvSpPr>
      <cdr:spPr>
        <a:xfrm xmlns:a="http://schemas.openxmlformats.org/drawingml/2006/main">
          <a:off x="808573" y="172123"/>
          <a:ext cx="3416706" cy="101566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R="462268" algn="ctr">
            <a:spcBef>
              <a:spcPts val="140"/>
            </a:spcBef>
            <a:tabLst>
              <a:tab pos="956709" algn="l"/>
            </a:tabLst>
          </a:pPr>
          <a:r>
            <a:rPr lang="id-ID" sz="1200" spc="-33" dirty="0">
              <a:solidFill>
                <a:srgbClr val="007E78"/>
              </a:solidFill>
              <a:latin typeface="Arial" panose="020B0604020202020204" pitchFamily="34" charset="0"/>
              <a:cs typeface="Arial" panose="020B0604020202020204" pitchFamily="34" charset="0"/>
            </a:rPr>
            <a:t>Terdapat  </a:t>
          </a:r>
          <a:r>
            <a:rPr lang="id-ID" sz="1200" dirty="0">
              <a:solidFill>
                <a:srgbClr val="007E78"/>
              </a:solidFill>
              <a:latin typeface="Arial" panose="020B0604020202020204" pitchFamily="34" charset="0"/>
              <a:cs typeface="Arial" panose="020B0604020202020204" pitchFamily="34" charset="0"/>
            </a:rPr>
            <a:t>disparitas yang cukup besar antar provinsi di Indonesia. Rasio dokter spesialis</a:t>
          </a:r>
          <a:r>
            <a:rPr lang="en-US" sz="1200" dirty="0">
              <a:solidFill>
                <a:srgbClr val="007E78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id-ID" sz="1200" dirty="0">
              <a:solidFill>
                <a:srgbClr val="007E78"/>
              </a:solidFill>
              <a:latin typeface="Arial" panose="020B0604020202020204" pitchFamily="34" charset="0"/>
              <a:cs typeface="Arial" panose="020B0604020202020204" pitchFamily="34" charset="0"/>
            </a:rPr>
            <a:t>tertinggi ditemui di Provinsi dengan kota besar seperti DKI Jakarta,</a:t>
          </a:r>
          <a:r>
            <a:rPr lang="id-ID" sz="1200" spc="-120" dirty="0">
              <a:solidFill>
                <a:srgbClr val="007E78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id-ID" sz="1200" dirty="0">
              <a:solidFill>
                <a:srgbClr val="007E78"/>
              </a:solidFill>
              <a:latin typeface="Arial" panose="020B0604020202020204" pitchFamily="34" charset="0"/>
              <a:cs typeface="Arial" panose="020B0604020202020204" pitchFamily="34" charset="0"/>
            </a:rPr>
            <a:t>DI.</a:t>
          </a:r>
          <a:r>
            <a:rPr lang="id-ID" sz="1200" spc="-20" dirty="0">
              <a:solidFill>
                <a:srgbClr val="007E78"/>
              </a:solidFill>
              <a:latin typeface="Arial" panose="020B0604020202020204" pitchFamily="34" charset="0"/>
              <a:cs typeface="Arial" panose="020B0604020202020204" pitchFamily="34" charset="0"/>
            </a:rPr>
            <a:t>Yogyakarta, dan </a:t>
          </a:r>
          <a:r>
            <a:rPr lang="id-ID" sz="1200" spc="-7" dirty="0">
              <a:solidFill>
                <a:srgbClr val="007E78"/>
              </a:solidFill>
              <a:latin typeface="Arial" panose="020B0604020202020204" pitchFamily="34" charset="0"/>
              <a:cs typeface="Arial" panose="020B0604020202020204" pitchFamily="34" charset="0"/>
            </a:rPr>
            <a:t>Bali</a:t>
          </a:r>
          <a:endParaRPr lang="id-ID" sz="1200" dirty="0">
            <a:solidFill>
              <a:srgbClr val="007E78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85C3FF-3318-AD47-B90D-192F47FF37F3}" type="datetimeFigureOut">
              <a:rPr lang="en-US" smtClean="0"/>
              <a:t>9/11/22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F1B2A9-E7D9-954B-A35A-8CF9194E2D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394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3BE34C-88C5-6B37-DF69-14A1152F71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F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D229E7-EA62-74F3-74AF-0571139320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F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E1BC7F-9771-6099-C3BE-808E6C0A18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59951-78FB-D74B-9361-F66C80BDCC9F}" type="datetime1">
              <a:rPr lang="en-ID" smtClean="0"/>
              <a:t>11/09/22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C3782C-EDFA-A602-7885-FBC2DAC3E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Kebijakan dan Skema Insentif Hybrid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447EA6-F47E-67FE-FC6A-B0B3257BA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04557-BC51-1144-9FB9-5B96108E6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429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BD430D-0AEF-6C03-EA1C-F3B0787852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F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30D70F-D225-7A9C-3277-83D2FE36C3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F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0F6B83-C67A-61D5-2E2A-602535711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22907-413E-B342-8242-834DCACB9B51}" type="datetime1">
              <a:rPr lang="en-ID" smtClean="0"/>
              <a:t>11/09/22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F8B6C7-1387-FA23-B43D-B9D440A1D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Kebijakan dan Skema Insentif Hybrid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0A5D1D-96A5-1FA7-9E3D-5FAA491D3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04557-BC51-1144-9FB9-5B96108E6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161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8E0033C-7B8A-50DE-2AF3-A59376D486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F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63BF2A-3423-5942-1490-E134AAB318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F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F697F7-643F-AA3B-96CB-13350AD8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5EDA1-D405-6E4D-8CD3-7416ADE22D52}" type="datetime1">
              <a:rPr lang="en-ID" smtClean="0"/>
              <a:t>11/09/22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8202CD-7ADE-F69C-F59E-6B58AF00B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Kebijakan dan Skema Insentif Hybrid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F96E6D-DF2D-90A6-6B15-4AB0C580F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04557-BC51-1144-9FB9-5B96108E6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4132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468F6418-2F54-45D4-A57F-70F7C2212E90}"/>
              </a:ext>
            </a:extLst>
          </p:cNvPr>
          <p:cNvSpPr/>
          <p:nvPr userDrawn="1"/>
        </p:nvSpPr>
        <p:spPr>
          <a:xfrm>
            <a:off x="-20054" y="5839006"/>
            <a:ext cx="12212054" cy="794973"/>
          </a:xfrm>
          <a:custGeom>
            <a:avLst/>
            <a:gdLst>
              <a:gd name="connsiteX0" fmla="*/ 5579269 w 5600700"/>
              <a:gd name="connsiteY0" fmla="*/ 285274 h 409575"/>
              <a:gd name="connsiteX1" fmla="*/ 5285899 w 5600700"/>
              <a:gd name="connsiteY1" fmla="*/ 285274 h 409575"/>
              <a:gd name="connsiteX2" fmla="*/ 5258277 w 5600700"/>
              <a:gd name="connsiteY2" fmla="*/ 323374 h 409575"/>
              <a:gd name="connsiteX3" fmla="*/ 5218271 w 5600700"/>
              <a:gd name="connsiteY3" fmla="*/ 153829 h 409575"/>
              <a:gd name="connsiteX4" fmla="*/ 5182077 w 5600700"/>
              <a:gd name="connsiteY4" fmla="*/ 285274 h 409575"/>
              <a:gd name="connsiteX5" fmla="*/ 5094446 w 5600700"/>
              <a:gd name="connsiteY5" fmla="*/ 285274 h 409575"/>
              <a:gd name="connsiteX6" fmla="*/ 5081111 w 5600700"/>
              <a:gd name="connsiteY6" fmla="*/ 335756 h 409575"/>
              <a:gd name="connsiteX7" fmla="*/ 5057299 w 5600700"/>
              <a:gd name="connsiteY7" fmla="*/ 277654 h 409575"/>
              <a:gd name="connsiteX8" fmla="*/ 5033486 w 5600700"/>
              <a:gd name="connsiteY8" fmla="*/ 322421 h 409575"/>
              <a:gd name="connsiteX9" fmla="*/ 4988719 w 5600700"/>
              <a:gd name="connsiteY9" fmla="*/ 21431 h 409575"/>
              <a:gd name="connsiteX10" fmla="*/ 4933474 w 5600700"/>
              <a:gd name="connsiteY10" fmla="*/ 393859 h 409575"/>
              <a:gd name="connsiteX11" fmla="*/ 4912519 w 5600700"/>
              <a:gd name="connsiteY11" fmla="*/ 285274 h 409575"/>
              <a:gd name="connsiteX12" fmla="*/ 4686777 w 5600700"/>
              <a:gd name="connsiteY12" fmla="*/ 285274 h 409575"/>
              <a:gd name="connsiteX13" fmla="*/ 4657249 w 5600700"/>
              <a:gd name="connsiteY13" fmla="*/ 344329 h 409575"/>
              <a:gd name="connsiteX14" fmla="*/ 4622006 w 5600700"/>
              <a:gd name="connsiteY14" fmla="*/ 150971 h 409575"/>
              <a:gd name="connsiteX15" fmla="*/ 4579144 w 5600700"/>
              <a:gd name="connsiteY15" fmla="*/ 285274 h 409575"/>
              <a:gd name="connsiteX16" fmla="*/ 4492466 w 5600700"/>
              <a:gd name="connsiteY16" fmla="*/ 285274 h 409575"/>
              <a:gd name="connsiteX17" fmla="*/ 4467702 w 5600700"/>
              <a:gd name="connsiteY17" fmla="*/ 322421 h 409575"/>
              <a:gd name="connsiteX18" fmla="*/ 4441984 w 5600700"/>
              <a:gd name="connsiteY18" fmla="*/ 275749 h 409575"/>
              <a:gd name="connsiteX19" fmla="*/ 4408646 w 5600700"/>
              <a:gd name="connsiteY19" fmla="*/ 336709 h 409575"/>
              <a:gd name="connsiteX20" fmla="*/ 4377214 w 5600700"/>
              <a:gd name="connsiteY20" fmla="*/ 72866 h 409575"/>
              <a:gd name="connsiteX21" fmla="*/ 4336256 w 5600700"/>
              <a:gd name="connsiteY21" fmla="*/ 377666 h 409575"/>
              <a:gd name="connsiteX22" fmla="*/ 4308634 w 5600700"/>
              <a:gd name="connsiteY22" fmla="*/ 285274 h 409575"/>
              <a:gd name="connsiteX23" fmla="*/ 4239102 w 5600700"/>
              <a:gd name="connsiteY23" fmla="*/ 285274 h 409575"/>
              <a:gd name="connsiteX24" fmla="*/ 4210527 w 5600700"/>
              <a:gd name="connsiteY24" fmla="*/ 237649 h 409575"/>
              <a:gd name="connsiteX25" fmla="*/ 4178141 w 5600700"/>
              <a:gd name="connsiteY25" fmla="*/ 285274 h 409575"/>
              <a:gd name="connsiteX26" fmla="*/ 21431 w 5600700"/>
              <a:gd name="connsiteY26" fmla="*/ 285274 h 409575"/>
              <a:gd name="connsiteX0" fmla="*/ 5196891 w 5196891"/>
              <a:gd name="connsiteY0" fmla="*/ 263843 h 372428"/>
              <a:gd name="connsiteX1" fmla="*/ 4903521 w 5196891"/>
              <a:gd name="connsiteY1" fmla="*/ 263843 h 372428"/>
              <a:gd name="connsiteX2" fmla="*/ 4875899 w 5196891"/>
              <a:gd name="connsiteY2" fmla="*/ 301943 h 372428"/>
              <a:gd name="connsiteX3" fmla="*/ 4835893 w 5196891"/>
              <a:gd name="connsiteY3" fmla="*/ 132398 h 372428"/>
              <a:gd name="connsiteX4" fmla="*/ 4799699 w 5196891"/>
              <a:gd name="connsiteY4" fmla="*/ 263843 h 372428"/>
              <a:gd name="connsiteX5" fmla="*/ 4712068 w 5196891"/>
              <a:gd name="connsiteY5" fmla="*/ 263843 h 372428"/>
              <a:gd name="connsiteX6" fmla="*/ 4698733 w 5196891"/>
              <a:gd name="connsiteY6" fmla="*/ 314325 h 372428"/>
              <a:gd name="connsiteX7" fmla="*/ 4674921 w 5196891"/>
              <a:gd name="connsiteY7" fmla="*/ 256223 h 372428"/>
              <a:gd name="connsiteX8" fmla="*/ 4651108 w 5196891"/>
              <a:gd name="connsiteY8" fmla="*/ 300990 h 372428"/>
              <a:gd name="connsiteX9" fmla="*/ 4606341 w 5196891"/>
              <a:gd name="connsiteY9" fmla="*/ 0 h 372428"/>
              <a:gd name="connsiteX10" fmla="*/ 4551096 w 5196891"/>
              <a:gd name="connsiteY10" fmla="*/ 372428 h 372428"/>
              <a:gd name="connsiteX11" fmla="*/ 4530141 w 5196891"/>
              <a:gd name="connsiteY11" fmla="*/ 263843 h 372428"/>
              <a:gd name="connsiteX12" fmla="*/ 4304399 w 5196891"/>
              <a:gd name="connsiteY12" fmla="*/ 263843 h 372428"/>
              <a:gd name="connsiteX13" fmla="*/ 4274871 w 5196891"/>
              <a:gd name="connsiteY13" fmla="*/ 322898 h 372428"/>
              <a:gd name="connsiteX14" fmla="*/ 4239628 w 5196891"/>
              <a:gd name="connsiteY14" fmla="*/ 129540 h 372428"/>
              <a:gd name="connsiteX15" fmla="*/ 4196766 w 5196891"/>
              <a:gd name="connsiteY15" fmla="*/ 263843 h 372428"/>
              <a:gd name="connsiteX16" fmla="*/ 4110088 w 5196891"/>
              <a:gd name="connsiteY16" fmla="*/ 263843 h 372428"/>
              <a:gd name="connsiteX17" fmla="*/ 4085324 w 5196891"/>
              <a:gd name="connsiteY17" fmla="*/ 300990 h 372428"/>
              <a:gd name="connsiteX18" fmla="*/ 4059606 w 5196891"/>
              <a:gd name="connsiteY18" fmla="*/ 254318 h 372428"/>
              <a:gd name="connsiteX19" fmla="*/ 4026268 w 5196891"/>
              <a:gd name="connsiteY19" fmla="*/ 315278 h 372428"/>
              <a:gd name="connsiteX20" fmla="*/ 3994836 w 5196891"/>
              <a:gd name="connsiteY20" fmla="*/ 51435 h 372428"/>
              <a:gd name="connsiteX21" fmla="*/ 3953878 w 5196891"/>
              <a:gd name="connsiteY21" fmla="*/ 356235 h 372428"/>
              <a:gd name="connsiteX22" fmla="*/ 3926256 w 5196891"/>
              <a:gd name="connsiteY22" fmla="*/ 263843 h 372428"/>
              <a:gd name="connsiteX23" fmla="*/ 3856724 w 5196891"/>
              <a:gd name="connsiteY23" fmla="*/ 263843 h 372428"/>
              <a:gd name="connsiteX24" fmla="*/ 3828149 w 5196891"/>
              <a:gd name="connsiteY24" fmla="*/ 216218 h 372428"/>
              <a:gd name="connsiteX25" fmla="*/ 3795763 w 5196891"/>
              <a:gd name="connsiteY25" fmla="*/ 263843 h 372428"/>
              <a:gd name="connsiteX26" fmla="*/ 0 w 5196891"/>
              <a:gd name="connsiteY26" fmla="*/ 275874 h 372428"/>
              <a:gd name="connsiteX0" fmla="*/ 5196891 w 5196891"/>
              <a:gd name="connsiteY0" fmla="*/ 263843 h 372428"/>
              <a:gd name="connsiteX1" fmla="*/ 4903521 w 5196891"/>
              <a:gd name="connsiteY1" fmla="*/ 263843 h 372428"/>
              <a:gd name="connsiteX2" fmla="*/ 4875899 w 5196891"/>
              <a:gd name="connsiteY2" fmla="*/ 301943 h 372428"/>
              <a:gd name="connsiteX3" fmla="*/ 4835893 w 5196891"/>
              <a:gd name="connsiteY3" fmla="*/ 132398 h 372428"/>
              <a:gd name="connsiteX4" fmla="*/ 4799699 w 5196891"/>
              <a:gd name="connsiteY4" fmla="*/ 263843 h 372428"/>
              <a:gd name="connsiteX5" fmla="*/ 4712068 w 5196891"/>
              <a:gd name="connsiteY5" fmla="*/ 263843 h 372428"/>
              <a:gd name="connsiteX6" fmla="*/ 4698733 w 5196891"/>
              <a:gd name="connsiteY6" fmla="*/ 314325 h 372428"/>
              <a:gd name="connsiteX7" fmla="*/ 4674921 w 5196891"/>
              <a:gd name="connsiteY7" fmla="*/ 256223 h 372428"/>
              <a:gd name="connsiteX8" fmla="*/ 4651108 w 5196891"/>
              <a:gd name="connsiteY8" fmla="*/ 300990 h 372428"/>
              <a:gd name="connsiteX9" fmla="*/ 4606341 w 5196891"/>
              <a:gd name="connsiteY9" fmla="*/ 0 h 372428"/>
              <a:gd name="connsiteX10" fmla="*/ 4551096 w 5196891"/>
              <a:gd name="connsiteY10" fmla="*/ 372428 h 372428"/>
              <a:gd name="connsiteX11" fmla="*/ 4530141 w 5196891"/>
              <a:gd name="connsiteY11" fmla="*/ 263843 h 372428"/>
              <a:gd name="connsiteX12" fmla="*/ 4304399 w 5196891"/>
              <a:gd name="connsiteY12" fmla="*/ 263843 h 372428"/>
              <a:gd name="connsiteX13" fmla="*/ 4274871 w 5196891"/>
              <a:gd name="connsiteY13" fmla="*/ 322898 h 372428"/>
              <a:gd name="connsiteX14" fmla="*/ 4239628 w 5196891"/>
              <a:gd name="connsiteY14" fmla="*/ 129540 h 372428"/>
              <a:gd name="connsiteX15" fmla="*/ 4196766 w 5196891"/>
              <a:gd name="connsiteY15" fmla="*/ 263843 h 372428"/>
              <a:gd name="connsiteX16" fmla="*/ 4110088 w 5196891"/>
              <a:gd name="connsiteY16" fmla="*/ 263843 h 372428"/>
              <a:gd name="connsiteX17" fmla="*/ 4085324 w 5196891"/>
              <a:gd name="connsiteY17" fmla="*/ 300990 h 372428"/>
              <a:gd name="connsiteX18" fmla="*/ 4059606 w 5196891"/>
              <a:gd name="connsiteY18" fmla="*/ 254318 h 372428"/>
              <a:gd name="connsiteX19" fmla="*/ 4026268 w 5196891"/>
              <a:gd name="connsiteY19" fmla="*/ 315278 h 372428"/>
              <a:gd name="connsiteX20" fmla="*/ 3994836 w 5196891"/>
              <a:gd name="connsiteY20" fmla="*/ 51435 h 372428"/>
              <a:gd name="connsiteX21" fmla="*/ 3953878 w 5196891"/>
              <a:gd name="connsiteY21" fmla="*/ 356235 h 372428"/>
              <a:gd name="connsiteX22" fmla="*/ 3926256 w 5196891"/>
              <a:gd name="connsiteY22" fmla="*/ 263843 h 372428"/>
              <a:gd name="connsiteX23" fmla="*/ 3856724 w 5196891"/>
              <a:gd name="connsiteY23" fmla="*/ 263843 h 372428"/>
              <a:gd name="connsiteX24" fmla="*/ 3828149 w 5196891"/>
              <a:gd name="connsiteY24" fmla="*/ 216218 h 372428"/>
              <a:gd name="connsiteX25" fmla="*/ 3795763 w 5196891"/>
              <a:gd name="connsiteY25" fmla="*/ 263843 h 372428"/>
              <a:gd name="connsiteX26" fmla="*/ 0 w 5196891"/>
              <a:gd name="connsiteY26" fmla="*/ 263842 h 372428"/>
              <a:gd name="connsiteX0" fmla="*/ 5698543 w 5698543"/>
              <a:gd name="connsiteY0" fmla="*/ 252570 h 372428"/>
              <a:gd name="connsiteX1" fmla="*/ 4903521 w 5698543"/>
              <a:gd name="connsiteY1" fmla="*/ 263843 h 372428"/>
              <a:gd name="connsiteX2" fmla="*/ 4875899 w 5698543"/>
              <a:gd name="connsiteY2" fmla="*/ 301943 h 372428"/>
              <a:gd name="connsiteX3" fmla="*/ 4835893 w 5698543"/>
              <a:gd name="connsiteY3" fmla="*/ 132398 h 372428"/>
              <a:gd name="connsiteX4" fmla="*/ 4799699 w 5698543"/>
              <a:gd name="connsiteY4" fmla="*/ 263843 h 372428"/>
              <a:gd name="connsiteX5" fmla="*/ 4712068 w 5698543"/>
              <a:gd name="connsiteY5" fmla="*/ 263843 h 372428"/>
              <a:gd name="connsiteX6" fmla="*/ 4698733 w 5698543"/>
              <a:gd name="connsiteY6" fmla="*/ 314325 h 372428"/>
              <a:gd name="connsiteX7" fmla="*/ 4674921 w 5698543"/>
              <a:gd name="connsiteY7" fmla="*/ 256223 h 372428"/>
              <a:gd name="connsiteX8" fmla="*/ 4651108 w 5698543"/>
              <a:gd name="connsiteY8" fmla="*/ 300990 h 372428"/>
              <a:gd name="connsiteX9" fmla="*/ 4606341 w 5698543"/>
              <a:gd name="connsiteY9" fmla="*/ 0 h 372428"/>
              <a:gd name="connsiteX10" fmla="*/ 4551096 w 5698543"/>
              <a:gd name="connsiteY10" fmla="*/ 372428 h 372428"/>
              <a:gd name="connsiteX11" fmla="*/ 4530141 w 5698543"/>
              <a:gd name="connsiteY11" fmla="*/ 263843 h 372428"/>
              <a:gd name="connsiteX12" fmla="*/ 4304399 w 5698543"/>
              <a:gd name="connsiteY12" fmla="*/ 263843 h 372428"/>
              <a:gd name="connsiteX13" fmla="*/ 4274871 w 5698543"/>
              <a:gd name="connsiteY13" fmla="*/ 322898 h 372428"/>
              <a:gd name="connsiteX14" fmla="*/ 4239628 w 5698543"/>
              <a:gd name="connsiteY14" fmla="*/ 129540 h 372428"/>
              <a:gd name="connsiteX15" fmla="*/ 4196766 w 5698543"/>
              <a:gd name="connsiteY15" fmla="*/ 263843 h 372428"/>
              <a:gd name="connsiteX16" fmla="*/ 4110088 w 5698543"/>
              <a:gd name="connsiteY16" fmla="*/ 263843 h 372428"/>
              <a:gd name="connsiteX17" fmla="*/ 4085324 w 5698543"/>
              <a:gd name="connsiteY17" fmla="*/ 300990 h 372428"/>
              <a:gd name="connsiteX18" fmla="*/ 4059606 w 5698543"/>
              <a:gd name="connsiteY18" fmla="*/ 254318 h 372428"/>
              <a:gd name="connsiteX19" fmla="*/ 4026268 w 5698543"/>
              <a:gd name="connsiteY19" fmla="*/ 315278 h 372428"/>
              <a:gd name="connsiteX20" fmla="*/ 3994836 w 5698543"/>
              <a:gd name="connsiteY20" fmla="*/ 51435 h 372428"/>
              <a:gd name="connsiteX21" fmla="*/ 3953878 w 5698543"/>
              <a:gd name="connsiteY21" fmla="*/ 356235 h 372428"/>
              <a:gd name="connsiteX22" fmla="*/ 3926256 w 5698543"/>
              <a:gd name="connsiteY22" fmla="*/ 263843 h 372428"/>
              <a:gd name="connsiteX23" fmla="*/ 3856724 w 5698543"/>
              <a:gd name="connsiteY23" fmla="*/ 263843 h 372428"/>
              <a:gd name="connsiteX24" fmla="*/ 3828149 w 5698543"/>
              <a:gd name="connsiteY24" fmla="*/ 216218 h 372428"/>
              <a:gd name="connsiteX25" fmla="*/ 3795763 w 5698543"/>
              <a:gd name="connsiteY25" fmla="*/ 263843 h 372428"/>
              <a:gd name="connsiteX26" fmla="*/ 0 w 5698543"/>
              <a:gd name="connsiteY26" fmla="*/ 263842 h 372428"/>
              <a:gd name="connsiteX0" fmla="*/ 5506901 w 5506901"/>
              <a:gd name="connsiteY0" fmla="*/ 252570 h 372428"/>
              <a:gd name="connsiteX1" fmla="*/ 4903521 w 5506901"/>
              <a:gd name="connsiteY1" fmla="*/ 263843 h 372428"/>
              <a:gd name="connsiteX2" fmla="*/ 4875899 w 5506901"/>
              <a:gd name="connsiteY2" fmla="*/ 301943 h 372428"/>
              <a:gd name="connsiteX3" fmla="*/ 4835893 w 5506901"/>
              <a:gd name="connsiteY3" fmla="*/ 132398 h 372428"/>
              <a:gd name="connsiteX4" fmla="*/ 4799699 w 5506901"/>
              <a:gd name="connsiteY4" fmla="*/ 263843 h 372428"/>
              <a:gd name="connsiteX5" fmla="*/ 4712068 w 5506901"/>
              <a:gd name="connsiteY5" fmla="*/ 263843 h 372428"/>
              <a:gd name="connsiteX6" fmla="*/ 4698733 w 5506901"/>
              <a:gd name="connsiteY6" fmla="*/ 314325 h 372428"/>
              <a:gd name="connsiteX7" fmla="*/ 4674921 w 5506901"/>
              <a:gd name="connsiteY7" fmla="*/ 256223 h 372428"/>
              <a:gd name="connsiteX8" fmla="*/ 4651108 w 5506901"/>
              <a:gd name="connsiteY8" fmla="*/ 300990 h 372428"/>
              <a:gd name="connsiteX9" fmla="*/ 4606341 w 5506901"/>
              <a:gd name="connsiteY9" fmla="*/ 0 h 372428"/>
              <a:gd name="connsiteX10" fmla="*/ 4551096 w 5506901"/>
              <a:gd name="connsiteY10" fmla="*/ 372428 h 372428"/>
              <a:gd name="connsiteX11" fmla="*/ 4530141 w 5506901"/>
              <a:gd name="connsiteY11" fmla="*/ 263843 h 372428"/>
              <a:gd name="connsiteX12" fmla="*/ 4304399 w 5506901"/>
              <a:gd name="connsiteY12" fmla="*/ 263843 h 372428"/>
              <a:gd name="connsiteX13" fmla="*/ 4274871 w 5506901"/>
              <a:gd name="connsiteY13" fmla="*/ 322898 h 372428"/>
              <a:gd name="connsiteX14" fmla="*/ 4239628 w 5506901"/>
              <a:gd name="connsiteY14" fmla="*/ 129540 h 372428"/>
              <a:gd name="connsiteX15" fmla="*/ 4196766 w 5506901"/>
              <a:gd name="connsiteY15" fmla="*/ 263843 h 372428"/>
              <a:gd name="connsiteX16" fmla="*/ 4110088 w 5506901"/>
              <a:gd name="connsiteY16" fmla="*/ 263843 h 372428"/>
              <a:gd name="connsiteX17" fmla="*/ 4085324 w 5506901"/>
              <a:gd name="connsiteY17" fmla="*/ 300990 h 372428"/>
              <a:gd name="connsiteX18" fmla="*/ 4059606 w 5506901"/>
              <a:gd name="connsiteY18" fmla="*/ 254318 h 372428"/>
              <a:gd name="connsiteX19" fmla="*/ 4026268 w 5506901"/>
              <a:gd name="connsiteY19" fmla="*/ 315278 h 372428"/>
              <a:gd name="connsiteX20" fmla="*/ 3994836 w 5506901"/>
              <a:gd name="connsiteY20" fmla="*/ 51435 h 372428"/>
              <a:gd name="connsiteX21" fmla="*/ 3953878 w 5506901"/>
              <a:gd name="connsiteY21" fmla="*/ 356235 h 372428"/>
              <a:gd name="connsiteX22" fmla="*/ 3926256 w 5506901"/>
              <a:gd name="connsiteY22" fmla="*/ 263843 h 372428"/>
              <a:gd name="connsiteX23" fmla="*/ 3856724 w 5506901"/>
              <a:gd name="connsiteY23" fmla="*/ 263843 h 372428"/>
              <a:gd name="connsiteX24" fmla="*/ 3828149 w 5506901"/>
              <a:gd name="connsiteY24" fmla="*/ 216218 h 372428"/>
              <a:gd name="connsiteX25" fmla="*/ 3795763 w 5506901"/>
              <a:gd name="connsiteY25" fmla="*/ 263843 h 372428"/>
              <a:gd name="connsiteX26" fmla="*/ 0 w 5506901"/>
              <a:gd name="connsiteY26" fmla="*/ 263842 h 372428"/>
              <a:gd name="connsiteX0" fmla="*/ 5721090 w 5721090"/>
              <a:gd name="connsiteY0" fmla="*/ 252570 h 372428"/>
              <a:gd name="connsiteX1" fmla="*/ 5117710 w 5721090"/>
              <a:gd name="connsiteY1" fmla="*/ 263843 h 372428"/>
              <a:gd name="connsiteX2" fmla="*/ 5090088 w 5721090"/>
              <a:gd name="connsiteY2" fmla="*/ 301943 h 372428"/>
              <a:gd name="connsiteX3" fmla="*/ 5050082 w 5721090"/>
              <a:gd name="connsiteY3" fmla="*/ 132398 h 372428"/>
              <a:gd name="connsiteX4" fmla="*/ 5013888 w 5721090"/>
              <a:gd name="connsiteY4" fmla="*/ 263843 h 372428"/>
              <a:gd name="connsiteX5" fmla="*/ 4926257 w 5721090"/>
              <a:gd name="connsiteY5" fmla="*/ 263843 h 372428"/>
              <a:gd name="connsiteX6" fmla="*/ 4912922 w 5721090"/>
              <a:gd name="connsiteY6" fmla="*/ 314325 h 372428"/>
              <a:gd name="connsiteX7" fmla="*/ 4889110 w 5721090"/>
              <a:gd name="connsiteY7" fmla="*/ 256223 h 372428"/>
              <a:gd name="connsiteX8" fmla="*/ 4865297 w 5721090"/>
              <a:gd name="connsiteY8" fmla="*/ 300990 h 372428"/>
              <a:gd name="connsiteX9" fmla="*/ 4820530 w 5721090"/>
              <a:gd name="connsiteY9" fmla="*/ 0 h 372428"/>
              <a:gd name="connsiteX10" fmla="*/ 4765285 w 5721090"/>
              <a:gd name="connsiteY10" fmla="*/ 372428 h 372428"/>
              <a:gd name="connsiteX11" fmla="*/ 4744330 w 5721090"/>
              <a:gd name="connsiteY11" fmla="*/ 263843 h 372428"/>
              <a:gd name="connsiteX12" fmla="*/ 4518588 w 5721090"/>
              <a:gd name="connsiteY12" fmla="*/ 263843 h 372428"/>
              <a:gd name="connsiteX13" fmla="*/ 4489060 w 5721090"/>
              <a:gd name="connsiteY13" fmla="*/ 322898 h 372428"/>
              <a:gd name="connsiteX14" fmla="*/ 4453817 w 5721090"/>
              <a:gd name="connsiteY14" fmla="*/ 129540 h 372428"/>
              <a:gd name="connsiteX15" fmla="*/ 4410955 w 5721090"/>
              <a:gd name="connsiteY15" fmla="*/ 263843 h 372428"/>
              <a:gd name="connsiteX16" fmla="*/ 4324277 w 5721090"/>
              <a:gd name="connsiteY16" fmla="*/ 263843 h 372428"/>
              <a:gd name="connsiteX17" fmla="*/ 4299513 w 5721090"/>
              <a:gd name="connsiteY17" fmla="*/ 300990 h 372428"/>
              <a:gd name="connsiteX18" fmla="*/ 4273795 w 5721090"/>
              <a:gd name="connsiteY18" fmla="*/ 254318 h 372428"/>
              <a:gd name="connsiteX19" fmla="*/ 4240457 w 5721090"/>
              <a:gd name="connsiteY19" fmla="*/ 315278 h 372428"/>
              <a:gd name="connsiteX20" fmla="*/ 4209025 w 5721090"/>
              <a:gd name="connsiteY20" fmla="*/ 51435 h 372428"/>
              <a:gd name="connsiteX21" fmla="*/ 4168067 w 5721090"/>
              <a:gd name="connsiteY21" fmla="*/ 356235 h 372428"/>
              <a:gd name="connsiteX22" fmla="*/ 4140445 w 5721090"/>
              <a:gd name="connsiteY22" fmla="*/ 263843 h 372428"/>
              <a:gd name="connsiteX23" fmla="*/ 4070913 w 5721090"/>
              <a:gd name="connsiteY23" fmla="*/ 263843 h 372428"/>
              <a:gd name="connsiteX24" fmla="*/ 4042338 w 5721090"/>
              <a:gd name="connsiteY24" fmla="*/ 216218 h 372428"/>
              <a:gd name="connsiteX25" fmla="*/ 4009952 w 5721090"/>
              <a:gd name="connsiteY25" fmla="*/ 263843 h 372428"/>
              <a:gd name="connsiteX26" fmla="*/ 0 w 5721090"/>
              <a:gd name="connsiteY26" fmla="*/ 258205 h 372428"/>
              <a:gd name="connsiteX0" fmla="*/ 5721090 w 5721090"/>
              <a:gd name="connsiteY0" fmla="*/ 258207 h 372428"/>
              <a:gd name="connsiteX1" fmla="*/ 5117710 w 5721090"/>
              <a:gd name="connsiteY1" fmla="*/ 263843 h 372428"/>
              <a:gd name="connsiteX2" fmla="*/ 5090088 w 5721090"/>
              <a:gd name="connsiteY2" fmla="*/ 301943 h 372428"/>
              <a:gd name="connsiteX3" fmla="*/ 5050082 w 5721090"/>
              <a:gd name="connsiteY3" fmla="*/ 132398 h 372428"/>
              <a:gd name="connsiteX4" fmla="*/ 5013888 w 5721090"/>
              <a:gd name="connsiteY4" fmla="*/ 263843 h 372428"/>
              <a:gd name="connsiteX5" fmla="*/ 4926257 w 5721090"/>
              <a:gd name="connsiteY5" fmla="*/ 263843 h 372428"/>
              <a:gd name="connsiteX6" fmla="*/ 4912922 w 5721090"/>
              <a:gd name="connsiteY6" fmla="*/ 314325 h 372428"/>
              <a:gd name="connsiteX7" fmla="*/ 4889110 w 5721090"/>
              <a:gd name="connsiteY7" fmla="*/ 256223 h 372428"/>
              <a:gd name="connsiteX8" fmla="*/ 4865297 w 5721090"/>
              <a:gd name="connsiteY8" fmla="*/ 300990 h 372428"/>
              <a:gd name="connsiteX9" fmla="*/ 4820530 w 5721090"/>
              <a:gd name="connsiteY9" fmla="*/ 0 h 372428"/>
              <a:gd name="connsiteX10" fmla="*/ 4765285 w 5721090"/>
              <a:gd name="connsiteY10" fmla="*/ 372428 h 372428"/>
              <a:gd name="connsiteX11" fmla="*/ 4744330 w 5721090"/>
              <a:gd name="connsiteY11" fmla="*/ 263843 h 372428"/>
              <a:gd name="connsiteX12" fmla="*/ 4518588 w 5721090"/>
              <a:gd name="connsiteY12" fmla="*/ 263843 h 372428"/>
              <a:gd name="connsiteX13" fmla="*/ 4489060 w 5721090"/>
              <a:gd name="connsiteY13" fmla="*/ 322898 h 372428"/>
              <a:gd name="connsiteX14" fmla="*/ 4453817 w 5721090"/>
              <a:gd name="connsiteY14" fmla="*/ 129540 h 372428"/>
              <a:gd name="connsiteX15" fmla="*/ 4410955 w 5721090"/>
              <a:gd name="connsiteY15" fmla="*/ 263843 h 372428"/>
              <a:gd name="connsiteX16" fmla="*/ 4324277 w 5721090"/>
              <a:gd name="connsiteY16" fmla="*/ 263843 h 372428"/>
              <a:gd name="connsiteX17" fmla="*/ 4299513 w 5721090"/>
              <a:gd name="connsiteY17" fmla="*/ 300990 h 372428"/>
              <a:gd name="connsiteX18" fmla="*/ 4273795 w 5721090"/>
              <a:gd name="connsiteY18" fmla="*/ 254318 h 372428"/>
              <a:gd name="connsiteX19" fmla="*/ 4240457 w 5721090"/>
              <a:gd name="connsiteY19" fmla="*/ 315278 h 372428"/>
              <a:gd name="connsiteX20" fmla="*/ 4209025 w 5721090"/>
              <a:gd name="connsiteY20" fmla="*/ 51435 h 372428"/>
              <a:gd name="connsiteX21" fmla="*/ 4168067 w 5721090"/>
              <a:gd name="connsiteY21" fmla="*/ 356235 h 372428"/>
              <a:gd name="connsiteX22" fmla="*/ 4140445 w 5721090"/>
              <a:gd name="connsiteY22" fmla="*/ 263843 h 372428"/>
              <a:gd name="connsiteX23" fmla="*/ 4070913 w 5721090"/>
              <a:gd name="connsiteY23" fmla="*/ 263843 h 372428"/>
              <a:gd name="connsiteX24" fmla="*/ 4042338 w 5721090"/>
              <a:gd name="connsiteY24" fmla="*/ 216218 h 372428"/>
              <a:gd name="connsiteX25" fmla="*/ 4009952 w 5721090"/>
              <a:gd name="connsiteY25" fmla="*/ 263843 h 372428"/>
              <a:gd name="connsiteX26" fmla="*/ 0 w 5721090"/>
              <a:gd name="connsiteY26" fmla="*/ 258205 h 372428"/>
              <a:gd name="connsiteX0" fmla="*/ 5721090 w 5721090"/>
              <a:gd name="connsiteY0" fmla="*/ 258207 h 372428"/>
              <a:gd name="connsiteX1" fmla="*/ 5117710 w 5721090"/>
              <a:gd name="connsiteY1" fmla="*/ 263843 h 372428"/>
              <a:gd name="connsiteX2" fmla="*/ 5090088 w 5721090"/>
              <a:gd name="connsiteY2" fmla="*/ 301943 h 372428"/>
              <a:gd name="connsiteX3" fmla="*/ 5050082 w 5721090"/>
              <a:gd name="connsiteY3" fmla="*/ 132398 h 372428"/>
              <a:gd name="connsiteX4" fmla="*/ 5013888 w 5721090"/>
              <a:gd name="connsiteY4" fmla="*/ 263843 h 372428"/>
              <a:gd name="connsiteX5" fmla="*/ 4926257 w 5721090"/>
              <a:gd name="connsiteY5" fmla="*/ 263843 h 372428"/>
              <a:gd name="connsiteX6" fmla="*/ 4912922 w 5721090"/>
              <a:gd name="connsiteY6" fmla="*/ 314325 h 372428"/>
              <a:gd name="connsiteX7" fmla="*/ 4889110 w 5721090"/>
              <a:gd name="connsiteY7" fmla="*/ 256223 h 372428"/>
              <a:gd name="connsiteX8" fmla="*/ 4865297 w 5721090"/>
              <a:gd name="connsiteY8" fmla="*/ 300990 h 372428"/>
              <a:gd name="connsiteX9" fmla="*/ 4820530 w 5721090"/>
              <a:gd name="connsiteY9" fmla="*/ 0 h 372428"/>
              <a:gd name="connsiteX10" fmla="*/ 4765285 w 5721090"/>
              <a:gd name="connsiteY10" fmla="*/ 372428 h 372428"/>
              <a:gd name="connsiteX11" fmla="*/ 4744330 w 5721090"/>
              <a:gd name="connsiteY11" fmla="*/ 263843 h 372428"/>
              <a:gd name="connsiteX12" fmla="*/ 4518588 w 5721090"/>
              <a:gd name="connsiteY12" fmla="*/ 263843 h 372428"/>
              <a:gd name="connsiteX13" fmla="*/ 4489060 w 5721090"/>
              <a:gd name="connsiteY13" fmla="*/ 322898 h 372428"/>
              <a:gd name="connsiteX14" fmla="*/ 4453817 w 5721090"/>
              <a:gd name="connsiteY14" fmla="*/ 129540 h 372428"/>
              <a:gd name="connsiteX15" fmla="*/ 4410955 w 5721090"/>
              <a:gd name="connsiteY15" fmla="*/ 263843 h 372428"/>
              <a:gd name="connsiteX16" fmla="*/ 4324277 w 5721090"/>
              <a:gd name="connsiteY16" fmla="*/ 263843 h 372428"/>
              <a:gd name="connsiteX17" fmla="*/ 4299513 w 5721090"/>
              <a:gd name="connsiteY17" fmla="*/ 300990 h 372428"/>
              <a:gd name="connsiteX18" fmla="*/ 4273795 w 5721090"/>
              <a:gd name="connsiteY18" fmla="*/ 254318 h 372428"/>
              <a:gd name="connsiteX19" fmla="*/ 4240457 w 5721090"/>
              <a:gd name="connsiteY19" fmla="*/ 315278 h 372428"/>
              <a:gd name="connsiteX20" fmla="*/ 4209025 w 5721090"/>
              <a:gd name="connsiteY20" fmla="*/ 51435 h 372428"/>
              <a:gd name="connsiteX21" fmla="*/ 4168067 w 5721090"/>
              <a:gd name="connsiteY21" fmla="*/ 356235 h 372428"/>
              <a:gd name="connsiteX22" fmla="*/ 4140445 w 5721090"/>
              <a:gd name="connsiteY22" fmla="*/ 263843 h 372428"/>
              <a:gd name="connsiteX23" fmla="*/ 4070913 w 5721090"/>
              <a:gd name="connsiteY23" fmla="*/ 263843 h 372428"/>
              <a:gd name="connsiteX24" fmla="*/ 4042338 w 5721090"/>
              <a:gd name="connsiteY24" fmla="*/ 216218 h 372428"/>
              <a:gd name="connsiteX25" fmla="*/ 4009952 w 5721090"/>
              <a:gd name="connsiteY25" fmla="*/ 263843 h 372428"/>
              <a:gd name="connsiteX26" fmla="*/ 0 w 5721090"/>
              <a:gd name="connsiteY26" fmla="*/ 269478 h 372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721090" h="372428">
                <a:moveTo>
                  <a:pt x="5721090" y="258207"/>
                </a:moveTo>
                <a:lnTo>
                  <a:pt x="5117710" y="263843"/>
                </a:lnTo>
                <a:lnTo>
                  <a:pt x="5090088" y="301943"/>
                </a:lnTo>
                <a:lnTo>
                  <a:pt x="5050082" y="132398"/>
                </a:lnTo>
                <a:lnTo>
                  <a:pt x="5013888" y="263843"/>
                </a:lnTo>
                <a:lnTo>
                  <a:pt x="4926257" y="263843"/>
                </a:lnTo>
                <a:lnTo>
                  <a:pt x="4912922" y="314325"/>
                </a:lnTo>
                <a:lnTo>
                  <a:pt x="4889110" y="256223"/>
                </a:lnTo>
                <a:lnTo>
                  <a:pt x="4865297" y="300990"/>
                </a:lnTo>
                <a:lnTo>
                  <a:pt x="4820530" y="0"/>
                </a:lnTo>
                <a:lnTo>
                  <a:pt x="4765285" y="372428"/>
                </a:lnTo>
                <a:lnTo>
                  <a:pt x="4744330" y="263843"/>
                </a:lnTo>
                <a:lnTo>
                  <a:pt x="4518588" y="263843"/>
                </a:lnTo>
                <a:lnTo>
                  <a:pt x="4489060" y="322898"/>
                </a:lnTo>
                <a:lnTo>
                  <a:pt x="4453817" y="129540"/>
                </a:lnTo>
                <a:lnTo>
                  <a:pt x="4410955" y="263843"/>
                </a:lnTo>
                <a:lnTo>
                  <a:pt x="4324277" y="263843"/>
                </a:lnTo>
                <a:lnTo>
                  <a:pt x="4299513" y="300990"/>
                </a:lnTo>
                <a:lnTo>
                  <a:pt x="4273795" y="254318"/>
                </a:lnTo>
                <a:lnTo>
                  <a:pt x="4240457" y="315278"/>
                </a:lnTo>
                <a:lnTo>
                  <a:pt x="4209025" y="51435"/>
                </a:lnTo>
                <a:lnTo>
                  <a:pt x="4168067" y="356235"/>
                </a:lnTo>
                <a:lnTo>
                  <a:pt x="4140445" y="263843"/>
                </a:lnTo>
                <a:lnTo>
                  <a:pt x="4070913" y="263843"/>
                </a:lnTo>
                <a:lnTo>
                  <a:pt x="4042338" y="216218"/>
                </a:lnTo>
                <a:lnTo>
                  <a:pt x="4009952" y="263843"/>
                </a:lnTo>
                <a:lnTo>
                  <a:pt x="0" y="269478"/>
                </a:lnTo>
              </a:path>
            </a:pathLst>
          </a:custGeom>
          <a:noFill/>
          <a:ln w="28575" cap="rnd">
            <a:solidFill>
              <a:schemeClr val="accent1"/>
            </a:solidFill>
            <a:prstDash val="solid"/>
            <a:round/>
          </a:ln>
        </p:spPr>
        <p:txBody>
          <a:bodyPr rtlCol="0" anchor="ctr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6561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1">
  <p:cSld name="Title + design 1">
    <p:bg>
      <p:bgPr>
        <a:solidFill>
          <a:srgbClr val="F3F3F3"/>
        </a:solidFill>
        <a:effectLst/>
      </p:bgPr>
    </p:bg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7"/>
          <p:cNvSpPr txBox="1">
            <a:spLocks noGrp="1"/>
          </p:cNvSpPr>
          <p:nvPr>
            <p:ph type="ctrTitle"/>
          </p:nvPr>
        </p:nvSpPr>
        <p:spPr>
          <a:xfrm>
            <a:off x="787400" y="547703"/>
            <a:ext cx="2790400" cy="99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838199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2138EB-6AFB-CB58-CF69-E8A55971A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F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63A797-C0E1-BE5C-51FE-2932A84C2A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F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BD5917-545A-B85C-855F-A64C36CAE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39F72-9649-4146-97F9-FD48944375F1}" type="datetime1">
              <a:rPr lang="en-ID" smtClean="0"/>
              <a:t>11/09/22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B4BCFC-C462-C923-F433-F5A14F236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Kebijakan dan Skema Insentif Hybrid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2993DF-0B80-6623-1386-B020554E5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04557-BC51-1144-9FB9-5B96108E6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065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E29A8-B3C5-87D0-E2EA-D5A2E55A3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F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393465-14A9-3307-0B6B-82830C001E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E396DA-5975-052C-6A1F-FADC16D30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00F27-8B28-A745-ABF1-E74DFCFCA49A}" type="datetime1">
              <a:rPr lang="en-ID" smtClean="0"/>
              <a:t>11/09/22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8BB0B3-5AF8-3B66-BCCF-8B89C1982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Kebijakan dan Skema Insentif Hybrid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026C7C-B206-F5BD-AC92-7BF006589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04557-BC51-1144-9FB9-5B96108E6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997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603226-D601-0414-4ED7-B08DB12AD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F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86562D-9900-6EF6-A6BA-9AE416DCF8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F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A39279-94D9-D3AD-656F-BD54914A80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F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C4BF35-4076-2325-35EF-EF7144A0E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AF5C2-1434-0847-9B0A-4F5DE233F35F}" type="datetime1">
              <a:rPr lang="en-ID" smtClean="0"/>
              <a:t>11/09/22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254468-3498-B3B1-21F4-D6A96ACF4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Kebijakan dan Skema Insentif Hybrid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F1C6A1-56A4-F397-C302-FD0AB754D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04557-BC51-1144-9FB9-5B96108E6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861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106CC-5359-BFFE-503D-D1AEF06628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F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77F869-EC78-CF03-43AE-9E31A782E8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4B3340-1F0B-58B4-8758-9CF2B0469F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F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B344BBB-C6A2-231F-6F82-D50ED99705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FC9D178-B11A-A311-65E6-C2D890163E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F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CA576BA-40A8-4C0C-BC12-752A09557A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FF5B9-2FA9-4141-8F61-1B4371217103}" type="datetime1">
              <a:rPr lang="en-ID" smtClean="0"/>
              <a:t>11/09/22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38C2285-555D-B0DB-AF6E-DD076D47C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Kebijakan dan Skema Insentif Hybrid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FB56156-7AD2-0552-53F4-49DCC5A56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04557-BC51-1144-9FB9-5B96108E6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914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D9198F-3830-2566-413D-957261558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F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B858E5-CFA3-27FF-771A-E672E6AF53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5A83B-FBE0-024C-BEE7-15E545C50F5F}" type="datetime1">
              <a:rPr lang="en-ID" smtClean="0"/>
              <a:t>11/09/22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447BA0-6C70-27DF-4BFD-83A652433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Kebijakan dan Skema Insentif Hybrid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85D41C-496D-D665-6426-80ACA68F0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04557-BC51-1144-9FB9-5B96108E6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484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B96E240-DC47-0D5F-EB4A-0E1C014EC1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E2181-CA6A-BB47-A8AA-CE778E288734}" type="datetime1">
              <a:rPr lang="en-ID" smtClean="0"/>
              <a:t>11/09/22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FB1488-C783-4B4F-D7B5-7C676F48C3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Kebijakan dan Skema Insentif Hybrid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EB9CC8-C2EB-5BD4-92FB-0A5935D5A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04557-BC51-1144-9FB9-5B96108E6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308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E4B63-E700-367D-BE45-2D89CD2B3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F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E73ACD-881E-68CE-E79B-B41DEA621A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F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68E6AB-D02C-E058-7F58-5A4E4A2476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7E616C-784A-7855-BFDD-61CE228A2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4387E-F39D-E34F-9329-F4805103EA37}" type="datetime1">
              <a:rPr lang="en-ID" smtClean="0"/>
              <a:t>11/09/22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53FB15-F055-9126-80DE-D2009441B2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Kebijakan dan Skema Insentif Hybrid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459B15-AF66-2CAA-1EAF-BE73D047A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04557-BC51-1144-9FB9-5B96108E6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573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9B0CB5-2C8C-713C-B81F-D96FB310D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F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8B41A1C-B5F7-7EC4-E096-A4E6824424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F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1C4B9E-9E35-DF4C-7837-E3E565C036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BB79F6-990E-E5B5-114B-6968394959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1E232-6735-2449-AFE1-1356085263AB}" type="datetime1">
              <a:rPr lang="en-ID" smtClean="0"/>
              <a:t>11/09/22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67A8E1-4C03-807D-27CF-25D5BE6309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Kebijakan dan Skema Insentif Hybrid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41C2F0-76A4-4846-11AD-0A0343289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04557-BC51-1144-9FB9-5B96108E6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29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7C484B6-34B4-DC1E-B5CE-C37333BE6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F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AE47F8-D61C-337C-1809-88C5639565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F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F89914-35D2-2C61-B4E9-E15D55680A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168A2E-7095-F048-BD5D-78D4D839970D}" type="datetime1">
              <a:rPr lang="en-ID" smtClean="0"/>
              <a:t>11/09/22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F7BF70-21BE-304B-1E96-D5CFE3008E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Kebijakan dan Skema Insentif Hybrid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685A18-28C3-0999-6ECF-B6C70EE8F9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A04557-BC51-1144-9FB9-5B96108E6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864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AF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microsoft.com/office/2007/relationships/hdphoto" Target="../media/hdphoto1.wdp"/><Relationship Id="rId7" Type="http://schemas.openxmlformats.org/officeDocument/2006/relationships/diagramColors" Target="../diagrams/colors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13" Type="http://schemas.openxmlformats.org/officeDocument/2006/relationships/diagramLayout" Target="../diagrams/layout9.xml"/><Relationship Id="rId18" Type="http://schemas.openxmlformats.org/officeDocument/2006/relationships/diagramLayout" Target="../diagrams/layout10.xml"/><Relationship Id="rId3" Type="http://schemas.openxmlformats.org/officeDocument/2006/relationships/diagramLayout" Target="../diagrams/layout7.xml"/><Relationship Id="rId21" Type="http://schemas.microsoft.com/office/2007/relationships/diagramDrawing" Target="../diagrams/drawing10.xml"/><Relationship Id="rId7" Type="http://schemas.openxmlformats.org/officeDocument/2006/relationships/diagramData" Target="../diagrams/data8.xml"/><Relationship Id="rId12" Type="http://schemas.openxmlformats.org/officeDocument/2006/relationships/diagramData" Target="../diagrams/data9.xml"/><Relationship Id="rId17" Type="http://schemas.openxmlformats.org/officeDocument/2006/relationships/diagramData" Target="../diagrams/data10.xml"/><Relationship Id="rId2" Type="http://schemas.openxmlformats.org/officeDocument/2006/relationships/diagramData" Target="../diagrams/data7.xml"/><Relationship Id="rId16" Type="http://schemas.microsoft.com/office/2007/relationships/diagramDrawing" Target="../diagrams/drawing9.xml"/><Relationship Id="rId20" Type="http://schemas.openxmlformats.org/officeDocument/2006/relationships/diagramColors" Target="../diagrams/colors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5" Type="http://schemas.openxmlformats.org/officeDocument/2006/relationships/diagramColors" Target="../diagrams/colors9.xml"/><Relationship Id="rId10" Type="http://schemas.openxmlformats.org/officeDocument/2006/relationships/diagramColors" Target="../diagrams/colors8.xml"/><Relationship Id="rId19" Type="http://schemas.openxmlformats.org/officeDocument/2006/relationships/diagramQuickStyle" Target="../diagrams/quickStyle10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Relationship Id="rId14" Type="http://schemas.openxmlformats.org/officeDocument/2006/relationships/diagramQuickStyle" Target="../diagrams/quickStyle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13" Type="http://schemas.openxmlformats.org/officeDocument/2006/relationships/diagramLayout" Target="../diagrams/layout6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12" Type="http://schemas.openxmlformats.org/officeDocument/2006/relationships/diagramData" Target="../diagrams/data6.xml"/><Relationship Id="rId2" Type="http://schemas.openxmlformats.org/officeDocument/2006/relationships/diagramData" Target="../diagrams/data4.xml"/><Relationship Id="rId16" Type="http://schemas.microsoft.com/office/2007/relationships/diagramDrawing" Target="../diagrams/drawing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5" Type="http://schemas.openxmlformats.org/officeDocument/2006/relationships/diagramColors" Target="../diagrams/colors6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Relationship Id="rId1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1CA10C9-2A17-FD3A-F0FC-C28EBB5B7ED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 b="27995"/>
          <a:stretch/>
        </p:blipFill>
        <p:spPr>
          <a:xfrm>
            <a:off x="243840" y="268605"/>
            <a:ext cx="11704320" cy="632079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B25A153-361E-84A7-92E0-CBD38DC0E95F}"/>
              </a:ext>
            </a:extLst>
          </p:cNvPr>
          <p:cNvSpPr/>
          <p:nvPr/>
        </p:nvSpPr>
        <p:spPr>
          <a:xfrm>
            <a:off x="225474" y="271233"/>
            <a:ext cx="11948160" cy="6320790"/>
          </a:xfrm>
          <a:prstGeom prst="rect">
            <a:avLst/>
          </a:prstGeom>
          <a:solidFill>
            <a:schemeClr val="accent1">
              <a:lumMod val="50000"/>
              <a:alpha val="87485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4857940-CFD7-9028-78BA-FB8E254ABDF9}"/>
              </a:ext>
            </a:extLst>
          </p:cNvPr>
          <p:cNvSpPr/>
          <p:nvPr/>
        </p:nvSpPr>
        <p:spPr>
          <a:xfrm>
            <a:off x="430302" y="285855"/>
            <a:ext cx="1624845" cy="6858000"/>
          </a:xfrm>
          <a:prstGeom prst="rect">
            <a:avLst/>
          </a:prstGeom>
          <a:solidFill>
            <a:schemeClr val="bg2">
              <a:lumMod val="75000"/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8DA8508-9389-B569-08E8-4FCFAA1011C4}"/>
              </a:ext>
            </a:extLst>
          </p:cNvPr>
          <p:cNvCxnSpPr/>
          <p:nvPr/>
        </p:nvCxnSpPr>
        <p:spPr>
          <a:xfrm>
            <a:off x="2280622" y="3646843"/>
            <a:ext cx="101121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D9862908-13AC-08E6-88BB-1B6B33A53567}"/>
              </a:ext>
            </a:extLst>
          </p:cNvPr>
          <p:cNvSpPr txBox="1"/>
          <p:nvPr/>
        </p:nvSpPr>
        <p:spPr>
          <a:xfrm>
            <a:off x="3075709" y="4874818"/>
            <a:ext cx="80514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Prof. Dr. </a:t>
            </a:r>
            <a:r>
              <a:rPr lang="en-US" sz="2400" b="1" dirty="0" err="1">
                <a:solidFill>
                  <a:schemeClr val="bg1"/>
                </a:solidFill>
              </a:rPr>
              <a:t>Yudi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Mulyana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Hidayat</a:t>
            </a:r>
            <a:r>
              <a:rPr lang="en-US" sz="2400" b="1" dirty="0">
                <a:solidFill>
                  <a:schemeClr val="bg1"/>
                </a:solidFill>
              </a:rPr>
              <a:t>. dr. </a:t>
            </a:r>
            <a:r>
              <a:rPr lang="en-US" sz="2400" b="1" dirty="0" err="1">
                <a:solidFill>
                  <a:schemeClr val="bg1"/>
                </a:solidFill>
              </a:rPr>
              <a:t>SpOG</a:t>
            </a:r>
            <a:r>
              <a:rPr lang="en-US" sz="2400" b="1" dirty="0">
                <a:solidFill>
                  <a:schemeClr val="bg1"/>
                </a:solidFill>
              </a:rPr>
              <a:t>. </a:t>
            </a:r>
            <a:r>
              <a:rPr lang="en-US" sz="2400" b="1" dirty="0" err="1">
                <a:solidFill>
                  <a:schemeClr val="bg1"/>
                </a:solidFill>
              </a:rPr>
              <a:t>SubspOnk</a:t>
            </a:r>
            <a:r>
              <a:rPr lang="en-US" sz="2400" b="1" dirty="0">
                <a:solidFill>
                  <a:schemeClr val="bg1"/>
                </a:solidFill>
              </a:rPr>
              <a:t>. DMAS</a:t>
            </a:r>
            <a:r>
              <a:rPr lang="en-US" sz="2400" dirty="0">
                <a:solidFill>
                  <a:srgbClr val="FFFF00"/>
                </a:solidFill>
              </a:rPr>
              <a:t>          </a:t>
            </a:r>
          </a:p>
        </p:txBody>
      </p:sp>
      <p:graphicFrame>
        <p:nvGraphicFramePr>
          <p:cNvPr id="13" name="TextBox 7">
            <a:extLst>
              <a:ext uri="{FF2B5EF4-FFF2-40B4-BE49-F238E27FC236}">
                <a16:creationId xmlns:a16="http://schemas.microsoft.com/office/drawing/2014/main" id="{44B0486F-46C5-4607-6F07-77633E0743D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03517093"/>
              </p:ext>
            </p:extLst>
          </p:nvPr>
        </p:nvGraphicFramePr>
        <p:xfrm>
          <a:off x="2279473" y="1305342"/>
          <a:ext cx="8932958" cy="23083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5212536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6428" y="627564"/>
            <a:ext cx="747417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16933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kern="1200" spc="152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</a:t>
            </a:r>
            <a:r>
              <a:rPr lang="en-US" sz="4400" b="1" kern="1200" spc="18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U</a:t>
            </a:r>
            <a:r>
              <a:rPr lang="en-US" sz="4400" b="1" kern="1200" spc="-54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J</a:t>
            </a:r>
            <a:r>
              <a:rPr lang="en-US" sz="4400" b="1" kern="1200" spc="16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UA</a:t>
            </a:r>
            <a:r>
              <a:rPr lang="en-US" sz="4400" b="1" kern="1200" spc="353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 AHS</a:t>
            </a:r>
            <a:endParaRPr lang="en-US" sz="4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78775" y="2278173"/>
            <a:ext cx="7588332" cy="34506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R="6773">
              <a:lnSpc>
                <a:spcPct val="90000"/>
              </a:lnSpc>
              <a:spcBef>
                <a:spcPts val="645"/>
              </a:spcBef>
            </a:pPr>
            <a:r>
              <a:rPr lang="en-US" sz="3200" i="1" spc="40" dirty="0" err="1"/>
              <a:t>Terwujudnya</a:t>
            </a:r>
            <a:r>
              <a:rPr lang="en-US" sz="3200" i="1" spc="40" dirty="0"/>
              <a:t> </a:t>
            </a:r>
            <a:r>
              <a:rPr lang="en-US" sz="3200" i="1" spc="-73" dirty="0" err="1"/>
              <a:t>derajat</a:t>
            </a:r>
            <a:r>
              <a:rPr lang="en-US" sz="3200" i="1" spc="-73" dirty="0"/>
              <a:t> </a:t>
            </a:r>
            <a:r>
              <a:rPr lang="en-US" sz="3200" i="1" spc="-53" dirty="0" err="1"/>
              <a:t>kesehatan</a:t>
            </a:r>
            <a:r>
              <a:rPr lang="en-US" sz="3200" i="1" spc="-53" dirty="0"/>
              <a:t> </a:t>
            </a:r>
            <a:r>
              <a:rPr lang="en-US" sz="3200" i="1" spc="-27" dirty="0" err="1"/>
              <a:t>masyarakat</a:t>
            </a:r>
            <a:r>
              <a:rPr lang="en-US" sz="3200" i="1" spc="-27" dirty="0"/>
              <a:t>,  </a:t>
            </a:r>
            <a:r>
              <a:rPr lang="en-US" sz="3200" i="1" spc="-60" dirty="0" err="1"/>
              <a:t>daya</a:t>
            </a:r>
            <a:r>
              <a:rPr lang="en-US" sz="3200" i="1" spc="-60" dirty="0"/>
              <a:t> </a:t>
            </a:r>
            <a:r>
              <a:rPr lang="en-US" sz="3200" i="1" spc="-7" dirty="0" err="1"/>
              <a:t>saing</a:t>
            </a:r>
            <a:r>
              <a:rPr lang="en-US" sz="3200" i="1" spc="-7" dirty="0"/>
              <a:t> </a:t>
            </a:r>
            <a:r>
              <a:rPr lang="en-US" sz="3200" i="1" dirty="0"/>
              <a:t>dan </a:t>
            </a:r>
            <a:r>
              <a:rPr lang="en-US" sz="3200" i="1" spc="-7" dirty="0" err="1"/>
              <a:t>kemandirian</a:t>
            </a:r>
            <a:r>
              <a:rPr lang="en-US" sz="3200" i="1" spc="-7" dirty="0"/>
              <a:t> </a:t>
            </a:r>
            <a:r>
              <a:rPr lang="en-US" sz="3200" i="1" spc="-67" dirty="0" err="1"/>
              <a:t>bangsa</a:t>
            </a:r>
            <a:r>
              <a:rPr lang="en-US" sz="3200" i="1" spc="-67" dirty="0"/>
              <a:t> </a:t>
            </a:r>
            <a:r>
              <a:rPr lang="en-US" sz="3200" i="1" spc="53" dirty="0"/>
              <a:t>yang  </a:t>
            </a:r>
            <a:r>
              <a:rPr lang="en-US" sz="3200" i="1" spc="47" dirty="0" err="1"/>
              <a:t>setinggi-tingginya</a:t>
            </a:r>
            <a:r>
              <a:rPr lang="en-US" sz="3200" i="1" spc="47" dirty="0"/>
              <a:t> </a:t>
            </a:r>
            <a:r>
              <a:rPr lang="en-US" sz="3200" i="1" spc="-7" dirty="0" err="1"/>
              <a:t>melalui</a:t>
            </a:r>
            <a:r>
              <a:rPr lang="en-US" sz="3200" i="1" spc="-7" dirty="0"/>
              <a:t> </a:t>
            </a:r>
            <a:r>
              <a:rPr lang="en-US" sz="3200" i="1" spc="-100" dirty="0" err="1"/>
              <a:t>akses</a:t>
            </a:r>
            <a:r>
              <a:rPr lang="en-US" sz="3200" i="1" spc="-100" dirty="0"/>
              <a:t> </a:t>
            </a:r>
            <a:r>
              <a:rPr lang="en-US" sz="3200" i="1" spc="-27" dirty="0" err="1"/>
              <a:t>masyarakat</a:t>
            </a:r>
            <a:r>
              <a:rPr lang="en-US" sz="3200" i="1" spc="-27" dirty="0"/>
              <a:t>  </a:t>
            </a:r>
            <a:r>
              <a:rPr lang="en-US" sz="3200" i="1" spc="-73" dirty="0" err="1"/>
              <a:t>terhadap</a:t>
            </a:r>
            <a:r>
              <a:rPr lang="en-US" sz="3200" i="1" spc="-73" dirty="0"/>
              <a:t> </a:t>
            </a:r>
            <a:r>
              <a:rPr lang="en-US" sz="3200" i="1" spc="-7" dirty="0" err="1"/>
              <a:t>upaya</a:t>
            </a:r>
            <a:r>
              <a:rPr lang="en-US" sz="3200" i="1" spc="-7" dirty="0"/>
              <a:t> </a:t>
            </a:r>
            <a:r>
              <a:rPr lang="en-US" sz="3200" i="1" spc="-53" dirty="0" err="1"/>
              <a:t>kesehatan</a:t>
            </a:r>
            <a:r>
              <a:rPr lang="en-US" sz="3200" i="1" spc="-53" dirty="0"/>
              <a:t> </a:t>
            </a:r>
            <a:r>
              <a:rPr lang="en-US" sz="3200" i="1" spc="7" dirty="0"/>
              <a:t>(</a:t>
            </a:r>
            <a:r>
              <a:rPr lang="en-US" sz="3200" i="1" spc="7" dirty="0" err="1"/>
              <a:t>publik</a:t>
            </a:r>
            <a:r>
              <a:rPr lang="en-US" sz="3200" i="1" spc="7" dirty="0"/>
              <a:t> </a:t>
            </a:r>
            <a:r>
              <a:rPr lang="en-US" sz="3200" i="1" dirty="0"/>
              <a:t>&amp; </a:t>
            </a:r>
            <a:r>
              <a:rPr lang="en-US" sz="3200" i="1" spc="-53" dirty="0" err="1"/>
              <a:t>perorangan</a:t>
            </a:r>
            <a:r>
              <a:rPr lang="en-US" sz="3200" i="1" spc="-53" dirty="0"/>
              <a:t>)  </a:t>
            </a:r>
            <a:r>
              <a:rPr lang="en-US" sz="3200" i="1" dirty="0"/>
              <a:t>dan </a:t>
            </a:r>
            <a:r>
              <a:rPr lang="en-US" sz="3200" i="1" spc="-7" dirty="0" err="1"/>
              <a:t>pendidikan</a:t>
            </a:r>
            <a:r>
              <a:rPr lang="en-US" sz="3200" i="1" spc="-7" dirty="0"/>
              <a:t> </a:t>
            </a:r>
            <a:r>
              <a:rPr lang="en-US" sz="3200" i="1" spc="73" dirty="0" err="1"/>
              <a:t>tinggi</a:t>
            </a:r>
            <a:r>
              <a:rPr lang="en-US" sz="3200" i="1" spc="73" dirty="0"/>
              <a:t> </a:t>
            </a:r>
            <a:r>
              <a:rPr lang="en-US" sz="3200" i="1" spc="-53" dirty="0" err="1"/>
              <a:t>kesehatan</a:t>
            </a:r>
            <a:r>
              <a:rPr lang="en-US" sz="3200" i="1" spc="-53" dirty="0"/>
              <a:t> </a:t>
            </a:r>
            <a:r>
              <a:rPr lang="en-US" sz="3200" i="1" spc="53" dirty="0"/>
              <a:t>yang </a:t>
            </a:r>
            <a:r>
              <a:rPr lang="en-US" sz="3200" i="1" spc="-93" dirty="0" err="1"/>
              <a:t>berhasil</a:t>
            </a:r>
            <a:r>
              <a:rPr lang="en-US" sz="3200" i="1" spc="-93" dirty="0"/>
              <a:t>  </a:t>
            </a:r>
            <a:r>
              <a:rPr lang="en-US" sz="3200" i="1" dirty="0"/>
              <a:t>dan </a:t>
            </a:r>
            <a:r>
              <a:rPr lang="en-US" sz="3200" i="1" spc="-93" dirty="0" err="1"/>
              <a:t>berdaya</a:t>
            </a:r>
            <a:r>
              <a:rPr lang="en-US" sz="3200" i="1" spc="-93" dirty="0"/>
              <a:t> </a:t>
            </a:r>
            <a:r>
              <a:rPr lang="en-US" sz="3200" i="1" spc="40" dirty="0" err="1"/>
              <a:t>guna</a:t>
            </a:r>
            <a:r>
              <a:rPr lang="en-US" sz="3200" i="1" spc="40" dirty="0"/>
              <a:t>, </a:t>
            </a:r>
            <a:r>
              <a:rPr lang="en-US" sz="3200" i="1" spc="67" dirty="0" err="1"/>
              <a:t>bermutu</a:t>
            </a:r>
            <a:r>
              <a:rPr lang="en-US" sz="3200" i="1" spc="67" dirty="0"/>
              <a:t>, </a:t>
            </a:r>
            <a:r>
              <a:rPr lang="en-US" sz="3200" i="1" spc="-100" dirty="0" err="1"/>
              <a:t>berbasis</a:t>
            </a:r>
            <a:r>
              <a:rPr lang="en-US" sz="3200" i="1" spc="-100" dirty="0"/>
              <a:t> </a:t>
            </a:r>
            <a:r>
              <a:rPr lang="en-US" sz="3200" i="1" spc="53" dirty="0" err="1"/>
              <a:t>bukti-bukti</a:t>
            </a:r>
            <a:r>
              <a:rPr lang="en-US" sz="3200" i="1" spc="53" dirty="0"/>
              <a:t>  </a:t>
            </a:r>
            <a:r>
              <a:rPr lang="en-US" sz="3200" i="1" spc="-7" dirty="0" err="1"/>
              <a:t>ilmiah</a:t>
            </a:r>
            <a:r>
              <a:rPr lang="en-US" sz="3200" i="1" spc="-7" dirty="0"/>
              <a:t> </a:t>
            </a:r>
            <a:r>
              <a:rPr lang="en-US" sz="3200" i="1" dirty="0"/>
              <a:t>&amp;</a:t>
            </a:r>
            <a:r>
              <a:rPr lang="en-US" sz="3200" i="1" spc="-13" dirty="0"/>
              <a:t> </a:t>
            </a:r>
            <a:r>
              <a:rPr lang="en-US" sz="3200" i="1" spc="-80" dirty="0" err="1"/>
              <a:t>berkeadilan</a:t>
            </a:r>
            <a:endParaRPr lang="en-US" sz="32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EB95BB-1A73-C546-2CE9-ECE9D8B03241}"/>
              </a:ext>
            </a:extLst>
          </p:cNvPr>
          <p:cNvSpPr txBox="1"/>
          <p:nvPr/>
        </p:nvSpPr>
        <p:spPr>
          <a:xfrm>
            <a:off x="9298381" y="2968831"/>
            <a:ext cx="15144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A</a:t>
            </a:r>
            <a:r>
              <a:rPr lang="en-AF" b="1" dirty="0">
                <a:solidFill>
                  <a:srgbClr val="C00000"/>
                </a:solidFill>
              </a:rPr>
              <a:t>cademic </a:t>
            </a:r>
          </a:p>
          <a:p>
            <a:pPr algn="ctr"/>
            <a:r>
              <a:rPr lang="en-AF" b="1" dirty="0">
                <a:solidFill>
                  <a:srgbClr val="C00000"/>
                </a:solidFill>
              </a:rPr>
              <a:t>health system</a:t>
            </a:r>
          </a:p>
        </p:txBody>
      </p:sp>
    </p:spTree>
    <p:extLst>
      <p:ext uri="{BB962C8B-B14F-4D97-AF65-F5344CB8AC3E}">
        <p14:creationId xmlns:p14="http://schemas.microsoft.com/office/powerpoint/2010/main" val="4035841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8935" y="262787"/>
            <a:ext cx="9039327" cy="834493"/>
          </a:xfrm>
        </p:spPr>
        <p:txBody>
          <a:bodyPr>
            <a:noAutofit/>
          </a:bodyPr>
          <a:lstStyle/>
          <a:p>
            <a:pPr algn="ctr"/>
            <a:r>
              <a:rPr lang="en-GB" sz="3200" b="1" dirty="0">
                <a:solidFill>
                  <a:schemeClr val="accent1"/>
                </a:solidFill>
              </a:rPr>
              <a:t>AHS UNPAD-RSHS </a:t>
            </a:r>
            <a:br>
              <a:rPr lang="en-GB" sz="3200" b="1" dirty="0">
                <a:solidFill>
                  <a:schemeClr val="accent1"/>
                </a:solidFill>
              </a:rPr>
            </a:br>
            <a:r>
              <a:rPr lang="en-GB" sz="3200" b="1" dirty="0">
                <a:solidFill>
                  <a:schemeClr val="accent1"/>
                </a:solidFill>
              </a:rPr>
              <a:t>(UNPAD SEHAT- MENUJU JABAR SEHAT)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963391" y="827466"/>
          <a:ext cx="3904110" cy="39669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/>
          <p:cNvGraphicFramePr/>
          <p:nvPr/>
        </p:nvGraphicFramePr>
        <p:xfrm>
          <a:off x="-1" y="3241034"/>
          <a:ext cx="3699803" cy="28924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111199109"/>
              </p:ext>
            </p:extLst>
          </p:nvPr>
        </p:nvGraphicFramePr>
        <p:xfrm>
          <a:off x="5253501" y="1381821"/>
          <a:ext cx="5112929" cy="48882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065871984"/>
              </p:ext>
            </p:extLst>
          </p:nvPr>
        </p:nvGraphicFramePr>
        <p:xfrm>
          <a:off x="10016196" y="1322363"/>
          <a:ext cx="1941342" cy="50132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sp>
        <p:nvSpPr>
          <p:cNvPr id="7" name="Rectangle 6"/>
          <p:cNvSpPr/>
          <p:nvPr/>
        </p:nvSpPr>
        <p:spPr>
          <a:xfrm>
            <a:off x="10649243" y="422031"/>
            <a:ext cx="1364566" cy="99880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GOALS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56437" y="3951545"/>
            <a:ext cx="180116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RSP UNPAD</a:t>
            </a:r>
          </a:p>
          <a:p>
            <a:pPr algn="ctr"/>
            <a:r>
              <a:rPr lang="en-US" dirty="0"/>
              <a:t>RSHS</a:t>
            </a:r>
          </a:p>
          <a:p>
            <a:pPr algn="ctr"/>
            <a:r>
              <a:rPr lang="en-US" dirty="0"/>
              <a:t>RS MATA C</a:t>
            </a:r>
          </a:p>
          <a:p>
            <a:pPr algn="ctr"/>
            <a:r>
              <a:rPr lang="en-US" dirty="0"/>
              <a:t>RS GIGI M</a:t>
            </a:r>
          </a:p>
          <a:p>
            <a:pPr algn="ctr"/>
            <a:r>
              <a:rPr lang="en-US" dirty="0" err="1"/>
              <a:t>Klinik</a:t>
            </a:r>
            <a:r>
              <a:rPr lang="en-US" dirty="0"/>
              <a:t> </a:t>
            </a:r>
            <a:r>
              <a:rPr lang="en-US" dirty="0" err="1"/>
              <a:t>Akademik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3390422" y="4737900"/>
            <a:ext cx="1586786" cy="1586786"/>
            <a:chOff x="798622" y="872732"/>
            <a:chExt cx="1586786" cy="1586786"/>
          </a:xfrm>
        </p:grpSpPr>
        <p:sp>
          <p:nvSpPr>
            <p:cNvPr id="10" name="Shape 9"/>
            <p:cNvSpPr/>
            <p:nvPr/>
          </p:nvSpPr>
          <p:spPr>
            <a:xfrm>
              <a:off x="798622" y="872732"/>
              <a:ext cx="1586786" cy="1586786"/>
            </a:xfrm>
            <a:prstGeom prst="gear6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-1528355"/>
                <a:satOff val="-10245"/>
                <a:lumOff val="-10589"/>
                <a:alphaOff val="0"/>
              </a:schemeClr>
            </a:fillRef>
            <a:effectRef idx="0">
              <a:schemeClr val="accent4">
                <a:hueOff val="-1528355"/>
                <a:satOff val="-10245"/>
                <a:lumOff val="-10589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Shape 4"/>
            <p:cNvSpPr/>
            <p:nvPr/>
          </p:nvSpPr>
          <p:spPr>
            <a:xfrm>
              <a:off x="1198100" y="1274625"/>
              <a:ext cx="787830" cy="783000"/>
            </a:xfrm>
            <a:prstGeom prst="rect">
              <a:avLst/>
            </a:prstGeom>
            <a:solidFill>
              <a:srgbClr val="FF6600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400" kern="1200" dirty="0" err="1"/>
                <a:t>Penelitian</a:t>
              </a:r>
              <a:r>
                <a:rPr lang="en-GB" sz="1400" kern="1200" dirty="0"/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39654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F8DA29C-8B8D-1B4E-8AE4-EA8A345FD0F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endParaRPr lang="en-AF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B9C7E69-FFC4-314F-8A57-900398B75B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339509"/>
            <a:ext cx="11544942" cy="552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8175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0778828-3063-4428-AAE3-92D19F2A309A}"/>
              </a:ext>
            </a:extLst>
          </p:cNvPr>
          <p:cNvGraphicFramePr>
            <a:graphicFrameLocks noGrp="1"/>
          </p:cNvGraphicFramePr>
          <p:nvPr/>
        </p:nvGraphicFramePr>
        <p:xfrm>
          <a:off x="0" y="0"/>
          <a:ext cx="12192000" cy="6857998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638714">
                  <a:extLst>
                    <a:ext uri="{9D8B030D-6E8A-4147-A177-3AD203B41FA5}">
                      <a16:colId xmlns:a16="http://schemas.microsoft.com/office/drawing/2014/main" val="2940117833"/>
                    </a:ext>
                  </a:extLst>
                </a:gridCol>
                <a:gridCol w="4457286">
                  <a:extLst>
                    <a:ext uri="{9D8B030D-6E8A-4147-A177-3AD203B41FA5}">
                      <a16:colId xmlns:a16="http://schemas.microsoft.com/office/drawing/2014/main" val="1576925444"/>
                    </a:ext>
                  </a:extLst>
                </a:gridCol>
                <a:gridCol w="4643077">
                  <a:extLst>
                    <a:ext uri="{9D8B030D-6E8A-4147-A177-3AD203B41FA5}">
                      <a16:colId xmlns:a16="http://schemas.microsoft.com/office/drawing/2014/main" val="4040293513"/>
                    </a:ext>
                  </a:extLst>
                </a:gridCol>
                <a:gridCol w="1452923">
                  <a:extLst>
                    <a:ext uri="{9D8B030D-6E8A-4147-A177-3AD203B41FA5}">
                      <a16:colId xmlns:a16="http://schemas.microsoft.com/office/drawing/2014/main" val="1670570320"/>
                    </a:ext>
                  </a:extLst>
                </a:gridCol>
              </a:tblGrid>
              <a:tr h="979714">
                <a:tc>
                  <a:txBody>
                    <a:bodyPr/>
                    <a:lstStyle/>
                    <a:p>
                      <a:pPr algn="ctr"/>
                      <a:r>
                        <a:rPr lang="en-AU" sz="1600" dirty="0"/>
                        <a:t>AHS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 err="1"/>
                        <a:t>Cakupan</a:t>
                      </a:r>
                      <a:r>
                        <a:rPr lang="en-AU" sz="1600" dirty="0"/>
                        <a:t> </a:t>
                      </a:r>
                      <a:r>
                        <a:rPr lang="en-AU" sz="1600" dirty="0" err="1"/>
                        <a:t>Provinsi</a:t>
                      </a:r>
                      <a:endParaRPr lang="en-A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 err="1"/>
                        <a:t>Fakultas</a:t>
                      </a:r>
                      <a:r>
                        <a:rPr lang="en-AU" sz="1600" dirty="0"/>
                        <a:t> </a:t>
                      </a:r>
                      <a:r>
                        <a:rPr lang="en-AU" sz="1600" dirty="0" err="1"/>
                        <a:t>Kedokteran</a:t>
                      </a:r>
                      <a:r>
                        <a:rPr lang="en-AU" sz="1600" dirty="0"/>
                        <a:t> (FK) yang </a:t>
                      </a:r>
                      <a:r>
                        <a:rPr lang="en-AU" sz="1600" dirty="0" err="1"/>
                        <a:t>terlibat</a:t>
                      </a:r>
                      <a:endParaRPr lang="en-A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 err="1"/>
                        <a:t>Jumlah</a:t>
                      </a:r>
                      <a:r>
                        <a:rPr lang="en-AU" sz="1600" dirty="0"/>
                        <a:t> FK yang </a:t>
                      </a:r>
                      <a:r>
                        <a:rPr lang="en-AU" sz="1600" dirty="0" err="1"/>
                        <a:t>berkoordinasi</a:t>
                      </a:r>
                      <a:endParaRPr lang="en-AU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81698342"/>
                  </a:ext>
                </a:extLst>
              </a:tr>
              <a:tr h="979714">
                <a:tc>
                  <a:txBody>
                    <a:bodyPr/>
                    <a:lstStyle/>
                    <a:p>
                      <a:pPr algn="ctr"/>
                      <a:r>
                        <a:rPr lang="en-AU" sz="1200" dirty="0"/>
                        <a:t>USU*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dirty="0"/>
                        <a:t>DI Aceh, </a:t>
                      </a:r>
                      <a:r>
                        <a:rPr lang="en-AU" sz="1600" dirty="0" err="1"/>
                        <a:t>Sumut</a:t>
                      </a:r>
                      <a:r>
                        <a:rPr lang="en-AU" sz="1600" dirty="0"/>
                        <a:t>, </a:t>
                      </a:r>
                      <a:r>
                        <a:rPr lang="en-AU" sz="1600" dirty="0" err="1"/>
                        <a:t>Sumbar</a:t>
                      </a:r>
                      <a:r>
                        <a:rPr lang="en-AU" sz="1600" dirty="0"/>
                        <a:t>, Riau, </a:t>
                      </a:r>
                      <a:r>
                        <a:rPr lang="en-AU" sz="1600" dirty="0" err="1"/>
                        <a:t>Kep</a:t>
                      </a:r>
                      <a:r>
                        <a:rPr lang="en-AU" sz="1600" dirty="0"/>
                        <a:t>. Riau, Jambi</a:t>
                      </a:r>
                    </a:p>
                    <a:p>
                      <a:endParaRPr lang="en-A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dirty="0"/>
                        <a:t>USU, </a:t>
                      </a:r>
                      <a:r>
                        <a:rPr lang="en-AU" sz="1600" dirty="0" err="1"/>
                        <a:t>Unprima</a:t>
                      </a:r>
                      <a:r>
                        <a:rPr lang="en-AU" sz="1600" dirty="0"/>
                        <a:t>, </a:t>
                      </a:r>
                      <a:r>
                        <a:rPr lang="en-AU" sz="1600" dirty="0" err="1"/>
                        <a:t>Unsyiah</a:t>
                      </a:r>
                      <a:r>
                        <a:rPr lang="en-AU" sz="1600" dirty="0"/>
                        <a:t>, </a:t>
                      </a:r>
                      <a:r>
                        <a:rPr lang="en-AU" sz="1600" dirty="0" err="1"/>
                        <a:t>Unand</a:t>
                      </a:r>
                      <a:r>
                        <a:rPr lang="en-AU" sz="1600" dirty="0"/>
                        <a:t>, UMSU, </a:t>
                      </a:r>
                      <a:r>
                        <a:rPr lang="en-AU" sz="1600" dirty="0" err="1"/>
                        <a:t>Univrab</a:t>
                      </a:r>
                      <a:r>
                        <a:rPr lang="en-AU" sz="1600" dirty="0"/>
                        <a:t>, </a:t>
                      </a:r>
                      <a:r>
                        <a:rPr lang="en-AU" sz="1600" dirty="0" err="1"/>
                        <a:t>Unbrah</a:t>
                      </a:r>
                      <a:r>
                        <a:rPr lang="en-AU" sz="1600" dirty="0"/>
                        <a:t>, UMI Medan, </a:t>
                      </a:r>
                      <a:r>
                        <a:rPr lang="en-AU" sz="1600" dirty="0" err="1"/>
                        <a:t>Unjambi</a:t>
                      </a:r>
                      <a:r>
                        <a:rPr lang="en-AU" sz="1600" dirty="0"/>
                        <a:t>, UHN, </a:t>
                      </a:r>
                      <a:r>
                        <a:rPr lang="en-AU" sz="1600" dirty="0" err="1"/>
                        <a:t>Unimal</a:t>
                      </a:r>
                      <a:r>
                        <a:rPr lang="en-AU" sz="1600" dirty="0"/>
                        <a:t>, </a:t>
                      </a:r>
                      <a:r>
                        <a:rPr lang="en-AU" sz="1600" dirty="0" err="1"/>
                        <a:t>Unri</a:t>
                      </a:r>
                      <a:r>
                        <a:rPr lang="en-AU" sz="1600" dirty="0"/>
                        <a:t>, </a:t>
                      </a:r>
                      <a:r>
                        <a:rPr lang="en-AU" sz="1600" dirty="0" err="1"/>
                        <a:t>Uniba</a:t>
                      </a:r>
                      <a:r>
                        <a:rPr lang="en-AU" sz="1600" dirty="0"/>
                        <a:t>, </a:t>
                      </a:r>
                      <a:r>
                        <a:rPr lang="en-AU" sz="1600" dirty="0" err="1"/>
                        <a:t>Unaya</a:t>
                      </a:r>
                      <a:endParaRPr lang="en-A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dirty="0"/>
                        <a:t>14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12376894"/>
                  </a:ext>
                </a:extLst>
              </a:tr>
              <a:tr h="979714">
                <a:tc>
                  <a:txBody>
                    <a:bodyPr/>
                    <a:lstStyle/>
                    <a:p>
                      <a:pPr algn="ctr"/>
                      <a:r>
                        <a:rPr lang="en-AU" sz="1200" dirty="0" err="1"/>
                        <a:t>Unpad</a:t>
                      </a:r>
                      <a:endParaRPr lang="en-AU" sz="12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en-AU" sz="1600" dirty="0"/>
                        <a:t>Bengkulu, </a:t>
                      </a:r>
                      <a:r>
                        <a:rPr lang="en-AU" sz="1600" dirty="0" err="1"/>
                        <a:t>Sumsel</a:t>
                      </a:r>
                      <a:r>
                        <a:rPr lang="en-AU" sz="1600" dirty="0"/>
                        <a:t>, </a:t>
                      </a:r>
                      <a:r>
                        <a:rPr lang="en-AU" sz="1600" dirty="0" err="1"/>
                        <a:t>Kep</a:t>
                      </a:r>
                      <a:r>
                        <a:rPr lang="en-AU" sz="1600" dirty="0"/>
                        <a:t>. Babel, Lampung, Banten, </a:t>
                      </a:r>
                      <a:r>
                        <a:rPr lang="en-AU" sz="1600" dirty="0" err="1"/>
                        <a:t>Jabar</a:t>
                      </a:r>
                      <a:endParaRPr lang="en-A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AU" sz="1600" dirty="0" err="1"/>
                        <a:t>Unpad</a:t>
                      </a:r>
                      <a:r>
                        <a:rPr lang="en-AU" sz="1600" dirty="0"/>
                        <a:t>, </a:t>
                      </a:r>
                      <a:r>
                        <a:rPr lang="en-AU" sz="1600" dirty="0" err="1"/>
                        <a:t>Unjani</a:t>
                      </a:r>
                      <a:r>
                        <a:rPr lang="en-AU" sz="1600" dirty="0"/>
                        <a:t>, </a:t>
                      </a:r>
                      <a:r>
                        <a:rPr lang="en-AU" sz="1600" dirty="0" err="1"/>
                        <a:t>Untirta</a:t>
                      </a:r>
                      <a:r>
                        <a:rPr lang="en-AU" sz="1600" dirty="0"/>
                        <a:t>, </a:t>
                      </a:r>
                      <a:r>
                        <a:rPr lang="en-AU" sz="1600" dirty="0" err="1"/>
                        <a:t>Unila</a:t>
                      </a:r>
                      <a:r>
                        <a:rPr lang="en-AU" sz="1600" dirty="0"/>
                        <a:t>, </a:t>
                      </a:r>
                      <a:r>
                        <a:rPr lang="en-AU" sz="1600" dirty="0" err="1"/>
                        <a:t>Unswagati</a:t>
                      </a:r>
                      <a:r>
                        <a:rPr lang="en-AU" sz="1600" dirty="0"/>
                        <a:t>, </a:t>
                      </a:r>
                      <a:r>
                        <a:rPr lang="en-AU" sz="1600" dirty="0" err="1"/>
                        <a:t>Unsri</a:t>
                      </a:r>
                      <a:r>
                        <a:rPr lang="en-AU" sz="1600" dirty="0"/>
                        <a:t>, UK Maranatha, </a:t>
                      </a:r>
                      <a:r>
                        <a:rPr lang="en-AU" sz="1600" dirty="0" err="1"/>
                        <a:t>Unisba</a:t>
                      </a:r>
                      <a:r>
                        <a:rPr lang="en-AU" sz="1600" dirty="0"/>
                        <a:t>, </a:t>
                      </a:r>
                      <a:r>
                        <a:rPr lang="en-AU" sz="1600" dirty="0" err="1"/>
                        <a:t>UniB</a:t>
                      </a:r>
                      <a:r>
                        <a:rPr lang="en-AU" sz="1600" dirty="0"/>
                        <a:t>, UM Palembang, </a:t>
                      </a:r>
                      <a:r>
                        <a:rPr lang="en-AU" sz="1600" dirty="0" err="1"/>
                        <a:t>Unmal</a:t>
                      </a:r>
                      <a:endParaRPr lang="en-A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/>
                        <a:t>11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76596185"/>
                  </a:ext>
                </a:extLst>
              </a:tr>
              <a:tr h="979714">
                <a:tc>
                  <a:txBody>
                    <a:bodyPr/>
                    <a:lstStyle/>
                    <a:p>
                      <a:pPr algn="ctr"/>
                      <a:r>
                        <a:rPr lang="en-AU" sz="1200" dirty="0"/>
                        <a:t>UI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en-AU" sz="1600" dirty="0"/>
                        <a:t>DKI Jakarta, Papua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AU" sz="1600" dirty="0"/>
                        <a:t>UI, UPN Veteran, UKI, </a:t>
                      </a:r>
                      <a:r>
                        <a:rPr lang="en-AU" sz="1600" dirty="0" err="1"/>
                        <a:t>Untar</a:t>
                      </a:r>
                      <a:r>
                        <a:rPr lang="en-AU" sz="1600" dirty="0"/>
                        <a:t>, UG, UIN Jakarta, </a:t>
                      </a:r>
                      <a:r>
                        <a:rPr lang="en-AU" sz="1600" dirty="0" err="1"/>
                        <a:t>Uhamka</a:t>
                      </a:r>
                      <a:r>
                        <a:rPr lang="en-AU" sz="1600" dirty="0"/>
                        <a:t>, </a:t>
                      </a:r>
                      <a:r>
                        <a:rPr lang="en-AU" sz="1600" dirty="0" err="1"/>
                        <a:t>Usakti</a:t>
                      </a:r>
                      <a:r>
                        <a:rPr lang="en-AU" sz="1600" dirty="0"/>
                        <a:t>, YARSI, </a:t>
                      </a:r>
                      <a:r>
                        <a:rPr lang="en-AU" sz="1600" dirty="0" err="1"/>
                        <a:t>Unika</a:t>
                      </a:r>
                      <a:r>
                        <a:rPr lang="en-AU" sz="1600" dirty="0"/>
                        <a:t> </a:t>
                      </a:r>
                      <a:r>
                        <a:rPr lang="en-AU" sz="1600" dirty="0" err="1"/>
                        <a:t>Atma</a:t>
                      </a:r>
                      <a:r>
                        <a:rPr lang="en-AU" sz="1600" dirty="0"/>
                        <a:t> Jaya, UMJ, </a:t>
                      </a:r>
                      <a:r>
                        <a:rPr lang="en-AU" sz="1600" dirty="0" err="1"/>
                        <a:t>Uncen</a:t>
                      </a:r>
                      <a:r>
                        <a:rPr lang="en-AU" sz="1600" dirty="0"/>
                        <a:t>, UPH, </a:t>
                      </a:r>
                      <a:r>
                        <a:rPr lang="en-AU" sz="1600" dirty="0" err="1"/>
                        <a:t>Ukrida</a:t>
                      </a:r>
                      <a:endParaRPr lang="en-A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/>
                        <a:t>14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9967919"/>
                  </a:ext>
                </a:extLst>
              </a:tr>
              <a:tr h="979714">
                <a:tc>
                  <a:txBody>
                    <a:bodyPr/>
                    <a:lstStyle/>
                    <a:p>
                      <a:pPr algn="ctr"/>
                      <a:r>
                        <a:rPr lang="en-AU" sz="1200" dirty="0"/>
                        <a:t>UGM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en-AU" sz="1600" dirty="0" err="1"/>
                        <a:t>Jateng</a:t>
                      </a:r>
                      <a:r>
                        <a:rPr lang="en-AU" sz="1600" dirty="0"/>
                        <a:t>, DI Yogyakarta, Kalbar, </a:t>
                      </a:r>
                      <a:r>
                        <a:rPr lang="en-AU" sz="1600" dirty="0" err="1"/>
                        <a:t>Kaltim</a:t>
                      </a:r>
                      <a:r>
                        <a:rPr lang="en-AU" sz="1600" dirty="0"/>
                        <a:t>, </a:t>
                      </a:r>
                      <a:r>
                        <a:rPr lang="en-AU" sz="1600" dirty="0" err="1"/>
                        <a:t>Kalteng</a:t>
                      </a:r>
                      <a:r>
                        <a:rPr lang="en-AU" sz="1600" dirty="0"/>
                        <a:t>, </a:t>
                      </a:r>
                      <a:r>
                        <a:rPr lang="en-AU" sz="1600" dirty="0" err="1"/>
                        <a:t>Kalsel</a:t>
                      </a:r>
                      <a:r>
                        <a:rPr lang="en-AU" sz="1600" dirty="0"/>
                        <a:t>, </a:t>
                      </a:r>
                      <a:r>
                        <a:rPr lang="en-AU" sz="1600" dirty="0" err="1"/>
                        <a:t>Kaltara</a:t>
                      </a:r>
                      <a:endParaRPr lang="en-A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AU" sz="1600" dirty="0"/>
                        <a:t>UGM, </a:t>
                      </a:r>
                      <a:r>
                        <a:rPr lang="en-AU" sz="1600" dirty="0" err="1"/>
                        <a:t>Unlam</a:t>
                      </a:r>
                      <a:r>
                        <a:rPr lang="en-AU" sz="1600" dirty="0"/>
                        <a:t>, </a:t>
                      </a:r>
                      <a:r>
                        <a:rPr lang="en-AU" sz="1600" dirty="0" err="1"/>
                        <a:t>Unsoed</a:t>
                      </a:r>
                      <a:r>
                        <a:rPr lang="en-AU" sz="1600" dirty="0"/>
                        <a:t>, UMP, UAD, </a:t>
                      </a:r>
                      <a:r>
                        <a:rPr lang="en-AU" sz="1600" dirty="0" err="1"/>
                        <a:t>Unimus</a:t>
                      </a:r>
                      <a:r>
                        <a:rPr lang="en-AU" sz="1600" dirty="0"/>
                        <a:t>, UNS, </a:t>
                      </a:r>
                      <a:r>
                        <a:rPr lang="en-AU" sz="1600" dirty="0" err="1"/>
                        <a:t>Unissula</a:t>
                      </a:r>
                      <a:r>
                        <a:rPr lang="en-AU" sz="1600" dirty="0"/>
                        <a:t>, UMY, </a:t>
                      </a:r>
                      <a:r>
                        <a:rPr lang="en-AU" sz="1600" dirty="0" err="1"/>
                        <a:t>Unmul</a:t>
                      </a:r>
                      <a:r>
                        <a:rPr lang="en-AU" sz="1600" dirty="0"/>
                        <a:t>, </a:t>
                      </a:r>
                      <a:r>
                        <a:rPr lang="en-AU" sz="1600" dirty="0" err="1"/>
                        <a:t>Unraya</a:t>
                      </a:r>
                      <a:r>
                        <a:rPr lang="en-AU" sz="1600" dirty="0"/>
                        <a:t>, UM Surakarta, </a:t>
                      </a:r>
                      <a:r>
                        <a:rPr lang="en-AU" sz="1600" dirty="0" err="1"/>
                        <a:t>Unlam</a:t>
                      </a:r>
                      <a:r>
                        <a:rPr lang="en-AU" sz="1600" dirty="0"/>
                        <a:t>, </a:t>
                      </a:r>
                      <a:r>
                        <a:rPr lang="en-AU" sz="1600" dirty="0" err="1"/>
                        <a:t>Unwahas</a:t>
                      </a:r>
                      <a:r>
                        <a:rPr lang="en-AU" sz="1600" dirty="0"/>
                        <a:t>, UKDW, </a:t>
                      </a:r>
                      <a:r>
                        <a:rPr lang="en-AU" sz="1600" dirty="0" err="1"/>
                        <a:t>Undip</a:t>
                      </a:r>
                      <a:r>
                        <a:rPr lang="en-AU" sz="1600" dirty="0"/>
                        <a:t>, UII, </a:t>
                      </a:r>
                      <a:r>
                        <a:rPr lang="en-AU" sz="1600" dirty="0" err="1"/>
                        <a:t>Untan</a:t>
                      </a:r>
                      <a:endParaRPr lang="en-A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/>
                        <a:t>18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1781634"/>
                  </a:ext>
                </a:extLst>
              </a:tr>
              <a:tr h="979714">
                <a:tc>
                  <a:txBody>
                    <a:bodyPr/>
                    <a:lstStyle/>
                    <a:p>
                      <a:pPr algn="ctr"/>
                      <a:r>
                        <a:rPr lang="en-AU" sz="1200" dirty="0" err="1"/>
                        <a:t>Unair</a:t>
                      </a:r>
                      <a:endParaRPr lang="en-AU" sz="12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en-AU" sz="1600" dirty="0" err="1"/>
                        <a:t>Jatim</a:t>
                      </a:r>
                      <a:r>
                        <a:rPr lang="en-AU" sz="1600" dirty="0"/>
                        <a:t>, Bali, NTB, NTT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AU" sz="1600" dirty="0" err="1"/>
                        <a:t>Unair</a:t>
                      </a:r>
                      <a:r>
                        <a:rPr lang="en-AU" sz="1600" dirty="0"/>
                        <a:t>, UJ, UIM, UC, UMM, UNU, </a:t>
                      </a:r>
                      <a:r>
                        <a:rPr lang="en-AU" sz="1600" dirty="0" err="1"/>
                        <a:t>Undiksa</a:t>
                      </a:r>
                      <a:r>
                        <a:rPr lang="en-AU" sz="1600" dirty="0"/>
                        <a:t>, </a:t>
                      </a:r>
                      <a:r>
                        <a:rPr lang="en-AU" sz="1600" dirty="0" err="1"/>
                        <a:t>Unwar</a:t>
                      </a:r>
                      <a:r>
                        <a:rPr lang="en-AU" sz="1600" dirty="0"/>
                        <a:t>, UB, UWKS, UHT, UIN Malang, UM Surabaya, </a:t>
                      </a:r>
                      <a:r>
                        <a:rPr lang="en-AU" sz="1600" dirty="0" err="1"/>
                        <a:t>Undana</a:t>
                      </a:r>
                      <a:r>
                        <a:rPr lang="en-AU" sz="1600" dirty="0"/>
                        <a:t>, </a:t>
                      </a:r>
                      <a:r>
                        <a:rPr lang="en-AU" sz="1600" dirty="0" err="1"/>
                        <a:t>Unizar</a:t>
                      </a:r>
                      <a:r>
                        <a:rPr lang="en-AU" sz="1600" dirty="0"/>
                        <a:t>, </a:t>
                      </a:r>
                      <a:r>
                        <a:rPr lang="en-AU" sz="1600" dirty="0" err="1"/>
                        <a:t>Unram</a:t>
                      </a:r>
                      <a:endParaRPr lang="en-A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/>
                        <a:t>16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05098168"/>
                  </a:ext>
                </a:extLst>
              </a:tr>
              <a:tr h="979714">
                <a:tc>
                  <a:txBody>
                    <a:bodyPr/>
                    <a:lstStyle/>
                    <a:p>
                      <a:pPr algn="ctr"/>
                      <a:r>
                        <a:rPr lang="en-AU" sz="1200" dirty="0" err="1"/>
                        <a:t>Unhas</a:t>
                      </a:r>
                      <a:endParaRPr lang="en-AU" sz="12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en-AU" sz="1600" dirty="0" err="1"/>
                        <a:t>Sulut</a:t>
                      </a:r>
                      <a:r>
                        <a:rPr lang="en-AU" sz="1600" dirty="0"/>
                        <a:t>, Gorontalo, </a:t>
                      </a:r>
                      <a:r>
                        <a:rPr lang="en-AU" sz="1600" dirty="0" err="1"/>
                        <a:t>Sulbar</a:t>
                      </a:r>
                      <a:r>
                        <a:rPr lang="en-AU" sz="1600" dirty="0"/>
                        <a:t>, </a:t>
                      </a:r>
                      <a:r>
                        <a:rPr lang="en-AU" sz="1600" dirty="0" err="1"/>
                        <a:t>Sulteng</a:t>
                      </a:r>
                      <a:r>
                        <a:rPr lang="en-AU" sz="1600" dirty="0"/>
                        <a:t>, </a:t>
                      </a:r>
                      <a:r>
                        <a:rPr lang="en-AU" sz="1600" dirty="0" err="1"/>
                        <a:t>Sultra</a:t>
                      </a:r>
                      <a:r>
                        <a:rPr lang="en-AU" sz="1600" dirty="0"/>
                        <a:t>, </a:t>
                      </a:r>
                      <a:r>
                        <a:rPr lang="en-AU" sz="1600" dirty="0" err="1"/>
                        <a:t>Sulsel</a:t>
                      </a:r>
                      <a:r>
                        <a:rPr lang="en-AU" sz="1600" dirty="0"/>
                        <a:t>, Maluku, </a:t>
                      </a:r>
                      <a:r>
                        <a:rPr lang="en-AU" sz="1600" dirty="0" err="1"/>
                        <a:t>Malut</a:t>
                      </a:r>
                      <a:r>
                        <a:rPr lang="en-AU" sz="1600" dirty="0"/>
                        <a:t>, </a:t>
                      </a:r>
                      <a:r>
                        <a:rPr lang="en-AU" sz="1600" dirty="0" err="1"/>
                        <a:t>Pabar</a:t>
                      </a:r>
                      <a:endParaRPr lang="en-A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AU" sz="1600" dirty="0" err="1"/>
                        <a:t>Unhas</a:t>
                      </a:r>
                      <a:r>
                        <a:rPr lang="en-AU" sz="1600" dirty="0"/>
                        <a:t>, </a:t>
                      </a:r>
                      <a:r>
                        <a:rPr lang="en-AU" sz="1600" dirty="0" err="1"/>
                        <a:t>Unibos</a:t>
                      </a:r>
                      <a:r>
                        <a:rPr lang="en-AU" sz="1600" dirty="0"/>
                        <a:t>, </a:t>
                      </a:r>
                      <a:r>
                        <a:rPr lang="en-AU" sz="1600" dirty="0" err="1"/>
                        <a:t>Unismuh</a:t>
                      </a:r>
                      <a:r>
                        <a:rPr lang="en-AU" sz="1600" dirty="0"/>
                        <a:t> Makassar, UIN </a:t>
                      </a:r>
                      <a:r>
                        <a:rPr lang="en-AU" sz="1600" dirty="0" err="1"/>
                        <a:t>Alauddin</a:t>
                      </a:r>
                      <a:r>
                        <a:rPr lang="en-AU" sz="1600" dirty="0"/>
                        <a:t>, UNISA </a:t>
                      </a:r>
                      <a:r>
                        <a:rPr lang="en-AU" sz="1600" dirty="0" err="1"/>
                        <a:t>Palu</a:t>
                      </a:r>
                      <a:r>
                        <a:rPr lang="en-AU" sz="1600" dirty="0"/>
                        <a:t> , </a:t>
                      </a:r>
                      <a:r>
                        <a:rPr lang="en-AU" sz="1600" dirty="0" err="1"/>
                        <a:t>Unsrat</a:t>
                      </a:r>
                      <a:r>
                        <a:rPr lang="en-AU" sz="1600" dirty="0"/>
                        <a:t>, UMI, </a:t>
                      </a:r>
                      <a:r>
                        <a:rPr lang="en-AU" sz="1600" dirty="0" err="1"/>
                        <a:t>Unhalu</a:t>
                      </a:r>
                      <a:r>
                        <a:rPr lang="en-AU" sz="1600" dirty="0"/>
                        <a:t>, </a:t>
                      </a:r>
                      <a:r>
                        <a:rPr lang="en-AU" sz="1600" dirty="0" err="1"/>
                        <a:t>Untad</a:t>
                      </a:r>
                      <a:r>
                        <a:rPr lang="en-AU" sz="1600" dirty="0"/>
                        <a:t>, </a:t>
                      </a:r>
                      <a:r>
                        <a:rPr lang="en-AU" sz="1600" dirty="0" err="1"/>
                        <a:t>Unigo</a:t>
                      </a:r>
                      <a:r>
                        <a:rPr lang="en-AU" sz="1600" dirty="0"/>
                        <a:t>, </a:t>
                      </a:r>
                      <a:r>
                        <a:rPr lang="en-AU" sz="1600" dirty="0" err="1"/>
                        <a:t>Unkhair</a:t>
                      </a:r>
                      <a:r>
                        <a:rPr lang="en-AU" sz="1600" dirty="0"/>
                        <a:t>, </a:t>
                      </a:r>
                      <a:r>
                        <a:rPr lang="en-AU" sz="1600" dirty="0" err="1"/>
                        <a:t>Unpatti</a:t>
                      </a:r>
                      <a:endParaRPr lang="en-A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/>
                        <a:t>12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31586670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010E5AF3-FCE7-4B5B-B25C-8C7779B824D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274" y="1553816"/>
            <a:ext cx="493644" cy="493644"/>
          </a:xfrm>
          <a:prstGeom prst="rect">
            <a:avLst/>
          </a:prstGeom>
        </p:spPr>
      </p:pic>
      <p:pic>
        <p:nvPicPr>
          <p:cNvPr id="2050" name="Picture 2" descr="Logo Unpad – Universitas Padjadjaran">
            <a:extLst>
              <a:ext uri="{FF2B5EF4-FFF2-40B4-BE49-F238E27FC236}">
                <a16:creationId xmlns:a16="http://schemas.microsoft.com/office/drawing/2014/main" id="{4EEA8FE3-0B3C-4940-BBE1-A25FEF9125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02" y="2353077"/>
            <a:ext cx="611187" cy="5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0B5A766-BA6F-4363-91F1-31DEED2AB0F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335" y="3156602"/>
            <a:ext cx="493644" cy="539614"/>
          </a:xfrm>
          <a:prstGeom prst="rect">
            <a:avLst/>
          </a:prstGeom>
        </p:spPr>
      </p:pic>
      <p:pic>
        <p:nvPicPr>
          <p:cNvPr id="2052" name="Picture 4" descr="cropped-Simbol-Logo-Garis.png – PC IMAKAHI UGM">
            <a:extLst>
              <a:ext uri="{FF2B5EF4-FFF2-40B4-BE49-F238E27FC236}">
                <a16:creationId xmlns:a16="http://schemas.microsoft.com/office/drawing/2014/main" id="{7E32263D-D6E3-466E-8D15-EDD8C2DE72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335" y="4003510"/>
            <a:ext cx="528700" cy="5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Logo UNAIR Format CDR, AI, PNG, HD | LogoDud | Format CDR, PNG, AI, EPS">
            <a:extLst>
              <a:ext uri="{FF2B5EF4-FFF2-40B4-BE49-F238E27FC236}">
                <a16:creationId xmlns:a16="http://schemas.microsoft.com/office/drawing/2014/main" id="{83B12920-4390-4F48-830A-6E2846B05A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335" y="4839504"/>
            <a:ext cx="528700" cy="5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Logo Unhas – Universitas Hasanuddin">
            <a:extLst>
              <a:ext uri="{FF2B5EF4-FFF2-40B4-BE49-F238E27FC236}">
                <a16:creationId xmlns:a16="http://schemas.microsoft.com/office/drawing/2014/main" id="{BF4186DB-6958-488C-BB22-7CE38CAF9E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062" y="5663882"/>
            <a:ext cx="416548" cy="512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98932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B8B17068-5F61-744A-AE6E-B9E174EF7287}"/>
              </a:ext>
            </a:extLst>
          </p:cNvPr>
          <p:cNvSpPr/>
          <p:nvPr/>
        </p:nvSpPr>
        <p:spPr>
          <a:xfrm>
            <a:off x="1463040" y="2571253"/>
            <a:ext cx="4421392" cy="729818"/>
          </a:xfrm>
          <a:prstGeom prst="roundRect">
            <a:avLst>
              <a:gd name="adj" fmla="val 8737"/>
            </a:avLst>
          </a:prstGeom>
          <a:solidFill>
            <a:schemeClr val="bg1">
              <a:lumMod val="85000"/>
              <a:alpha val="8396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1400" dirty="0" err="1">
                <a:solidFill>
                  <a:schemeClr val="tx1"/>
                </a:solidFill>
              </a:rPr>
              <a:t>perkuliahan</a:t>
            </a:r>
            <a:r>
              <a:rPr lang="en-ID" sz="1400" dirty="0">
                <a:solidFill>
                  <a:schemeClr val="tx1"/>
                </a:solidFill>
              </a:rPr>
              <a:t> yang </a:t>
            </a:r>
            <a:r>
              <a:rPr lang="en-ID" sz="1400" dirty="0" err="1">
                <a:solidFill>
                  <a:schemeClr val="tx1"/>
                </a:solidFill>
              </a:rPr>
              <a:t>dilaksanakan</a:t>
            </a:r>
            <a:r>
              <a:rPr lang="en-ID" sz="1400" dirty="0">
                <a:solidFill>
                  <a:schemeClr val="tx1"/>
                </a:solidFill>
              </a:rPr>
              <a:t> </a:t>
            </a:r>
            <a:r>
              <a:rPr lang="en-ID" sz="1400" dirty="0" err="1">
                <a:solidFill>
                  <a:schemeClr val="tx1"/>
                </a:solidFill>
              </a:rPr>
              <a:t>secara</a:t>
            </a:r>
            <a:r>
              <a:rPr lang="en-ID" sz="1400" dirty="0">
                <a:solidFill>
                  <a:schemeClr val="tx1"/>
                </a:solidFill>
              </a:rPr>
              <a:t> </a:t>
            </a:r>
            <a:r>
              <a:rPr lang="en-ID" sz="1400" dirty="0" err="1">
                <a:solidFill>
                  <a:schemeClr val="tx1"/>
                </a:solidFill>
              </a:rPr>
              <a:t>tatap</a:t>
            </a:r>
            <a:r>
              <a:rPr lang="en-ID" sz="1400" dirty="0">
                <a:solidFill>
                  <a:schemeClr val="tx1"/>
                </a:solidFill>
              </a:rPr>
              <a:t> </a:t>
            </a:r>
            <a:r>
              <a:rPr lang="en-ID" sz="1400" dirty="0" err="1">
                <a:solidFill>
                  <a:schemeClr val="tx1"/>
                </a:solidFill>
              </a:rPr>
              <a:t>muka</a:t>
            </a:r>
            <a:r>
              <a:rPr lang="en-ID" sz="1400" dirty="0">
                <a:solidFill>
                  <a:schemeClr val="tx1"/>
                </a:solidFill>
              </a:rPr>
              <a:t> </a:t>
            </a:r>
            <a:r>
              <a:rPr lang="en-ID" sz="1400" dirty="0" err="1">
                <a:solidFill>
                  <a:schemeClr val="tx1"/>
                </a:solidFill>
              </a:rPr>
              <a:t>dimana</a:t>
            </a:r>
            <a:r>
              <a:rPr lang="en-ID" sz="1400" dirty="0">
                <a:solidFill>
                  <a:schemeClr val="tx1"/>
                </a:solidFill>
              </a:rPr>
              <a:t> </a:t>
            </a:r>
            <a:r>
              <a:rPr lang="en-ID" sz="1400" dirty="0" err="1">
                <a:solidFill>
                  <a:schemeClr val="tx1"/>
                </a:solidFill>
              </a:rPr>
              <a:t>dosen</a:t>
            </a:r>
            <a:r>
              <a:rPr lang="en-ID" sz="1400" dirty="0">
                <a:solidFill>
                  <a:schemeClr val="tx1"/>
                </a:solidFill>
              </a:rPr>
              <a:t> dan </a:t>
            </a:r>
            <a:r>
              <a:rPr lang="en-ID" sz="1400" dirty="0" err="1">
                <a:solidFill>
                  <a:schemeClr val="tx1"/>
                </a:solidFill>
              </a:rPr>
              <a:t>mahasiswa</a:t>
            </a:r>
            <a:r>
              <a:rPr lang="en-ID" sz="1400" dirty="0">
                <a:solidFill>
                  <a:schemeClr val="tx1"/>
                </a:solidFill>
              </a:rPr>
              <a:t> </a:t>
            </a:r>
            <a:r>
              <a:rPr lang="en-ID" sz="1400" dirty="0" err="1">
                <a:solidFill>
                  <a:schemeClr val="tx1"/>
                </a:solidFill>
              </a:rPr>
              <a:t>berada</a:t>
            </a:r>
            <a:r>
              <a:rPr lang="en-ID" sz="1400" dirty="0">
                <a:solidFill>
                  <a:schemeClr val="tx1"/>
                </a:solidFill>
              </a:rPr>
              <a:t> di </a:t>
            </a:r>
            <a:r>
              <a:rPr lang="en-ID" sz="1400" dirty="0" err="1">
                <a:solidFill>
                  <a:schemeClr val="tx1"/>
                </a:solidFill>
              </a:rPr>
              <a:t>ruangan</a:t>
            </a:r>
            <a:r>
              <a:rPr lang="en-ID" sz="1400" dirty="0">
                <a:solidFill>
                  <a:schemeClr val="tx1"/>
                </a:solidFill>
              </a:rPr>
              <a:t> </a:t>
            </a:r>
            <a:r>
              <a:rPr lang="en-ID" sz="1400" dirty="0" err="1">
                <a:solidFill>
                  <a:schemeClr val="tx1"/>
                </a:solidFill>
              </a:rPr>
              <a:t>kelas</a:t>
            </a:r>
            <a:r>
              <a:rPr lang="en-ID" sz="1400" dirty="0">
                <a:solidFill>
                  <a:schemeClr val="tx1"/>
                </a:solidFill>
              </a:rPr>
              <a:t> yang </a:t>
            </a:r>
            <a:r>
              <a:rPr lang="en-ID" sz="1400" dirty="0" err="1">
                <a:solidFill>
                  <a:schemeClr val="tx1"/>
                </a:solidFill>
              </a:rPr>
              <a:t>sama</a:t>
            </a:r>
            <a:r>
              <a:rPr lang="en-ID" sz="1400" dirty="0">
                <a:solidFill>
                  <a:schemeClr val="tx1"/>
                </a:solidFill>
              </a:rPr>
              <a:t> di </a:t>
            </a:r>
            <a:r>
              <a:rPr lang="en-ID" sz="1400" dirty="0" err="1">
                <a:solidFill>
                  <a:schemeClr val="tx1"/>
                </a:solidFill>
              </a:rPr>
              <a:t>Kampus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F1CA0DB-C9DD-DE12-28CF-C3EE6A143FBB}"/>
              </a:ext>
            </a:extLst>
          </p:cNvPr>
          <p:cNvSpPr/>
          <p:nvPr/>
        </p:nvSpPr>
        <p:spPr>
          <a:xfrm>
            <a:off x="0" y="268605"/>
            <a:ext cx="9058119" cy="73992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EBFC57D-3E0B-AAC6-4EB8-E085FFF462CE}"/>
              </a:ext>
            </a:extLst>
          </p:cNvPr>
          <p:cNvSpPr txBox="1"/>
          <p:nvPr/>
        </p:nvSpPr>
        <p:spPr>
          <a:xfrm>
            <a:off x="450188" y="359499"/>
            <a:ext cx="33236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TIPE PEMBELAJARAN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65CF442-4098-02A9-570C-0C2C183D5FF5}"/>
              </a:ext>
            </a:extLst>
          </p:cNvPr>
          <p:cNvSpPr/>
          <p:nvPr/>
        </p:nvSpPr>
        <p:spPr>
          <a:xfrm rot="16200000">
            <a:off x="9066906" y="-254319"/>
            <a:ext cx="455407" cy="1785770"/>
          </a:xfrm>
          <a:prstGeom prst="rect">
            <a:avLst/>
          </a:prstGeom>
          <a:solidFill>
            <a:schemeClr val="bg2">
              <a:lumMod val="50000"/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F628903-DDE2-212D-E780-87617AED251E}"/>
              </a:ext>
            </a:extLst>
          </p:cNvPr>
          <p:cNvSpPr/>
          <p:nvPr/>
        </p:nvSpPr>
        <p:spPr>
          <a:xfrm rot="16200000">
            <a:off x="11739203" y="413473"/>
            <a:ext cx="455407" cy="450186"/>
          </a:xfrm>
          <a:prstGeom prst="rect">
            <a:avLst/>
          </a:prstGeom>
          <a:solidFill>
            <a:schemeClr val="bg2">
              <a:lumMod val="50000"/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41351B1-1FD8-9BE2-EF54-DE3A3A61D970}"/>
              </a:ext>
            </a:extLst>
          </p:cNvPr>
          <p:cNvSpPr txBox="1"/>
          <p:nvPr/>
        </p:nvSpPr>
        <p:spPr>
          <a:xfrm>
            <a:off x="192004" y="1470579"/>
            <a:ext cx="54234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ID" dirty="0" err="1"/>
              <a:t>Pembelajaran</a:t>
            </a:r>
            <a:r>
              <a:rPr lang="en-ID" dirty="0"/>
              <a:t> di Universitas </a:t>
            </a:r>
            <a:r>
              <a:rPr lang="en-ID" dirty="0" err="1"/>
              <a:t>dilakukan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menggunakan</a:t>
            </a:r>
            <a:r>
              <a:rPr lang="en-ID" dirty="0"/>
              <a:t> 3 (</a:t>
            </a:r>
            <a:r>
              <a:rPr lang="en-ID" dirty="0" err="1"/>
              <a:t>tiga</a:t>
            </a:r>
            <a:r>
              <a:rPr lang="en-ID" dirty="0"/>
              <a:t>) </a:t>
            </a:r>
            <a:r>
              <a:rPr lang="en-ID" dirty="0" err="1"/>
              <a:t>tipe</a:t>
            </a:r>
            <a:r>
              <a:rPr lang="en-ID" dirty="0"/>
              <a:t>, </a:t>
            </a:r>
            <a:r>
              <a:rPr lang="en-ID" dirty="0" err="1"/>
              <a:t>yaitu</a:t>
            </a:r>
            <a:r>
              <a:rPr lang="en-ID" dirty="0"/>
              <a:t>:</a:t>
            </a:r>
            <a:endParaRPr lang="en-US" dirty="0"/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C1595BBA-B010-C327-CD51-8BDA01662FDB}"/>
              </a:ext>
            </a:extLst>
          </p:cNvPr>
          <p:cNvSpPr/>
          <p:nvPr/>
        </p:nvSpPr>
        <p:spPr>
          <a:xfrm>
            <a:off x="1463040" y="3665980"/>
            <a:ext cx="4421392" cy="729818"/>
          </a:xfrm>
          <a:prstGeom prst="roundRect">
            <a:avLst>
              <a:gd name="adj" fmla="val 8737"/>
            </a:avLst>
          </a:prstGeom>
          <a:solidFill>
            <a:schemeClr val="bg1">
              <a:lumMod val="85000"/>
              <a:alpha val="8396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1400" dirty="0" err="1">
                <a:solidFill>
                  <a:schemeClr val="tx1"/>
                </a:solidFill>
              </a:rPr>
              <a:t>perkuliahan</a:t>
            </a:r>
            <a:r>
              <a:rPr lang="en-ID" sz="1400" dirty="0">
                <a:solidFill>
                  <a:schemeClr val="tx1"/>
                </a:solidFill>
              </a:rPr>
              <a:t> yang </a:t>
            </a:r>
            <a:r>
              <a:rPr lang="en-ID" sz="1400" dirty="0" err="1">
                <a:solidFill>
                  <a:schemeClr val="tx1"/>
                </a:solidFill>
              </a:rPr>
              <a:t>dilaksanakan</a:t>
            </a:r>
            <a:r>
              <a:rPr lang="en-ID" sz="1400" dirty="0">
                <a:solidFill>
                  <a:schemeClr val="tx1"/>
                </a:solidFill>
              </a:rPr>
              <a:t> </a:t>
            </a:r>
            <a:r>
              <a:rPr lang="en-ID" sz="1400" dirty="0" err="1">
                <a:solidFill>
                  <a:schemeClr val="tx1"/>
                </a:solidFill>
              </a:rPr>
              <a:t>secara</a:t>
            </a:r>
            <a:r>
              <a:rPr lang="en-ID" sz="1400" dirty="0">
                <a:solidFill>
                  <a:schemeClr val="tx1"/>
                </a:solidFill>
              </a:rPr>
              <a:t> online (</a:t>
            </a:r>
            <a:r>
              <a:rPr lang="en-ID" sz="1400" dirty="0" err="1">
                <a:solidFill>
                  <a:schemeClr val="tx1"/>
                </a:solidFill>
              </a:rPr>
              <a:t>sinkronus</a:t>
            </a:r>
            <a:r>
              <a:rPr lang="en-ID" sz="1400" dirty="0">
                <a:solidFill>
                  <a:schemeClr val="tx1"/>
                </a:solidFill>
              </a:rPr>
              <a:t>/</a:t>
            </a:r>
            <a:r>
              <a:rPr lang="en-ID" sz="1400" dirty="0" err="1">
                <a:solidFill>
                  <a:schemeClr val="tx1"/>
                </a:solidFill>
              </a:rPr>
              <a:t>asinkronus</a:t>
            </a:r>
            <a:r>
              <a:rPr lang="en-ID" sz="1400" dirty="0">
                <a:solidFill>
                  <a:schemeClr val="tx1"/>
                </a:solidFill>
              </a:rPr>
              <a:t>) </a:t>
            </a:r>
            <a:r>
              <a:rPr lang="en-ID" sz="1400" dirty="0" err="1">
                <a:solidFill>
                  <a:schemeClr val="tx1"/>
                </a:solidFill>
              </a:rPr>
              <a:t>mengunakan</a:t>
            </a:r>
            <a:r>
              <a:rPr lang="en-ID" sz="1400" dirty="0">
                <a:solidFill>
                  <a:schemeClr val="tx1"/>
                </a:solidFill>
              </a:rPr>
              <a:t> </a:t>
            </a:r>
            <a:r>
              <a:rPr lang="en-ID" sz="1400" dirty="0" err="1">
                <a:solidFill>
                  <a:schemeClr val="tx1"/>
                </a:solidFill>
              </a:rPr>
              <a:t>teknologi</a:t>
            </a:r>
            <a:r>
              <a:rPr lang="en-ID" sz="1400" dirty="0">
                <a:solidFill>
                  <a:schemeClr val="tx1"/>
                </a:solidFill>
              </a:rPr>
              <a:t> </a:t>
            </a:r>
            <a:r>
              <a:rPr lang="en-ID" sz="1400" dirty="0" err="1">
                <a:solidFill>
                  <a:schemeClr val="tx1"/>
                </a:solidFill>
              </a:rPr>
              <a:t>telekonferensi</a:t>
            </a:r>
            <a:r>
              <a:rPr lang="en-ID" sz="14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79C062B6-0187-AC9B-EC16-B47625AEC5AB}"/>
              </a:ext>
            </a:extLst>
          </p:cNvPr>
          <p:cNvSpPr/>
          <p:nvPr/>
        </p:nvSpPr>
        <p:spPr>
          <a:xfrm>
            <a:off x="1463040" y="4760707"/>
            <a:ext cx="4421392" cy="1319137"/>
          </a:xfrm>
          <a:prstGeom prst="roundRect">
            <a:avLst>
              <a:gd name="adj" fmla="val 8737"/>
            </a:avLst>
          </a:prstGeom>
          <a:solidFill>
            <a:schemeClr val="bg1">
              <a:lumMod val="85000"/>
              <a:alpha val="8396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1400" dirty="0" err="1">
                <a:solidFill>
                  <a:schemeClr val="tx1"/>
                </a:solidFill>
              </a:rPr>
              <a:t>perkuliahan</a:t>
            </a:r>
            <a:r>
              <a:rPr lang="en-ID" sz="1400" dirty="0">
                <a:solidFill>
                  <a:schemeClr val="tx1"/>
                </a:solidFill>
              </a:rPr>
              <a:t> yang </a:t>
            </a:r>
            <a:r>
              <a:rPr lang="en-ID" sz="1400" dirty="0" err="1">
                <a:solidFill>
                  <a:schemeClr val="tx1"/>
                </a:solidFill>
              </a:rPr>
              <a:t>dilaksanakan</a:t>
            </a:r>
            <a:r>
              <a:rPr lang="en-ID" sz="1400" dirty="0">
                <a:solidFill>
                  <a:schemeClr val="tx1"/>
                </a:solidFill>
              </a:rPr>
              <a:t> </a:t>
            </a:r>
            <a:r>
              <a:rPr lang="en-ID" sz="1400" dirty="0" err="1">
                <a:solidFill>
                  <a:schemeClr val="tx1"/>
                </a:solidFill>
              </a:rPr>
              <a:t>secara</a:t>
            </a:r>
            <a:r>
              <a:rPr lang="en-ID" sz="1400" dirty="0">
                <a:solidFill>
                  <a:schemeClr val="tx1"/>
                </a:solidFill>
              </a:rPr>
              <a:t> </a:t>
            </a:r>
            <a:r>
              <a:rPr lang="en-ID" sz="1400" dirty="0" err="1">
                <a:solidFill>
                  <a:schemeClr val="tx1"/>
                </a:solidFill>
              </a:rPr>
              <a:t>tatap</a:t>
            </a:r>
            <a:r>
              <a:rPr lang="en-ID" sz="1400" dirty="0">
                <a:solidFill>
                  <a:schemeClr val="tx1"/>
                </a:solidFill>
              </a:rPr>
              <a:t> </a:t>
            </a:r>
            <a:r>
              <a:rPr lang="en-ID" sz="1400" dirty="0" err="1">
                <a:solidFill>
                  <a:schemeClr val="tx1"/>
                </a:solidFill>
              </a:rPr>
              <a:t>muka</a:t>
            </a:r>
            <a:r>
              <a:rPr lang="en-ID" sz="1400" dirty="0">
                <a:solidFill>
                  <a:schemeClr val="tx1"/>
                </a:solidFill>
              </a:rPr>
              <a:t> di mana </a:t>
            </a:r>
            <a:r>
              <a:rPr lang="en-ID" sz="1400" dirty="0" err="1">
                <a:solidFill>
                  <a:schemeClr val="tx1"/>
                </a:solidFill>
              </a:rPr>
              <a:t>dosen</a:t>
            </a:r>
            <a:r>
              <a:rPr lang="en-ID" sz="1400" dirty="0">
                <a:solidFill>
                  <a:schemeClr val="tx1"/>
                </a:solidFill>
              </a:rPr>
              <a:t> dan </a:t>
            </a:r>
            <a:r>
              <a:rPr lang="en-ID" sz="1400" dirty="0" err="1">
                <a:solidFill>
                  <a:schemeClr val="tx1"/>
                </a:solidFill>
              </a:rPr>
              <a:t>sebagian</a:t>
            </a:r>
            <a:r>
              <a:rPr lang="en-ID" sz="1400" dirty="0">
                <a:solidFill>
                  <a:schemeClr val="tx1"/>
                </a:solidFill>
              </a:rPr>
              <a:t> </a:t>
            </a:r>
            <a:r>
              <a:rPr lang="en-ID" sz="1400" dirty="0" err="1">
                <a:solidFill>
                  <a:schemeClr val="tx1"/>
                </a:solidFill>
              </a:rPr>
              <a:t>mahasiswa</a:t>
            </a:r>
            <a:r>
              <a:rPr lang="en-ID" sz="1400" dirty="0">
                <a:solidFill>
                  <a:schemeClr val="tx1"/>
                </a:solidFill>
              </a:rPr>
              <a:t> </a:t>
            </a:r>
            <a:r>
              <a:rPr lang="en-ID" sz="1400" dirty="0" err="1">
                <a:solidFill>
                  <a:schemeClr val="tx1"/>
                </a:solidFill>
              </a:rPr>
              <a:t>berada</a:t>
            </a:r>
            <a:r>
              <a:rPr lang="en-ID" sz="1400" dirty="0">
                <a:solidFill>
                  <a:schemeClr val="tx1"/>
                </a:solidFill>
              </a:rPr>
              <a:t> di </a:t>
            </a:r>
            <a:r>
              <a:rPr lang="en-ID" sz="1400" dirty="0" err="1">
                <a:solidFill>
                  <a:schemeClr val="tx1"/>
                </a:solidFill>
              </a:rPr>
              <a:t>ruangan</a:t>
            </a:r>
            <a:r>
              <a:rPr lang="en-ID" sz="1400" dirty="0">
                <a:solidFill>
                  <a:schemeClr val="tx1"/>
                </a:solidFill>
              </a:rPr>
              <a:t> </a:t>
            </a:r>
            <a:r>
              <a:rPr lang="en-ID" sz="1400" dirty="0" err="1">
                <a:solidFill>
                  <a:schemeClr val="tx1"/>
                </a:solidFill>
              </a:rPr>
              <a:t>kelas</a:t>
            </a:r>
            <a:r>
              <a:rPr lang="en-ID" sz="1400" dirty="0">
                <a:solidFill>
                  <a:schemeClr val="tx1"/>
                </a:solidFill>
              </a:rPr>
              <a:t> yang </a:t>
            </a:r>
            <a:r>
              <a:rPr lang="en-ID" sz="1400" dirty="0" err="1">
                <a:solidFill>
                  <a:schemeClr val="tx1"/>
                </a:solidFill>
              </a:rPr>
              <a:t>sama</a:t>
            </a:r>
            <a:r>
              <a:rPr lang="en-ID" sz="1400" dirty="0">
                <a:solidFill>
                  <a:schemeClr val="tx1"/>
                </a:solidFill>
              </a:rPr>
              <a:t> di </a:t>
            </a:r>
            <a:r>
              <a:rPr lang="en-ID" sz="1400" dirty="0" err="1">
                <a:solidFill>
                  <a:schemeClr val="tx1"/>
                </a:solidFill>
              </a:rPr>
              <a:t>Kampus</a:t>
            </a:r>
            <a:r>
              <a:rPr lang="en-ID" sz="1400" dirty="0">
                <a:solidFill>
                  <a:schemeClr val="tx1"/>
                </a:solidFill>
              </a:rPr>
              <a:t> dan Sebagian </a:t>
            </a:r>
            <a:r>
              <a:rPr lang="en-ID" sz="1400" dirty="0" err="1">
                <a:solidFill>
                  <a:schemeClr val="tx1"/>
                </a:solidFill>
              </a:rPr>
              <a:t>lainnya</a:t>
            </a:r>
            <a:r>
              <a:rPr lang="en-ID" sz="1400" dirty="0">
                <a:solidFill>
                  <a:schemeClr val="tx1"/>
                </a:solidFill>
              </a:rPr>
              <a:t> </a:t>
            </a:r>
            <a:r>
              <a:rPr lang="en-ID" sz="1400" dirty="0" err="1">
                <a:solidFill>
                  <a:schemeClr val="tx1"/>
                </a:solidFill>
              </a:rPr>
              <a:t>secara</a:t>
            </a:r>
            <a:r>
              <a:rPr lang="en-ID" sz="1400" dirty="0">
                <a:solidFill>
                  <a:schemeClr val="tx1"/>
                </a:solidFill>
              </a:rPr>
              <a:t> online </a:t>
            </a:r>
            <a:r>
              <a:rPr lang="en-ID" sz="1400" dirty="0" err="1">
                <a:solidFill>
                  <a:schemeClr val="tx1"/>
                </a:solidFill>
              </a:rPr>
              <a:t>menggunakan</a:t>
            </a:r>
            <a:r>
              <a:rPr lang="en-ID" sz="1400" dirty="0">
                <a:solidFill>
                  <a:schemeClr val="tx1"/>
                </a:solidFill>
              </a:rPr>
              <a:t> </a:t>
            </a:r>
            <a:r>
              <a:rPr lang="en-ID" sz="1400" dirty="0" err="1">
                <a:solidFill>
                  <a:schemeClr val="tx1"/>
                </a:solidFill>
              </a:rPr>
              <a:t>teknologi</a:t>
            </a:r>
            <a:r>
              <a:rPr lang="en-ID" sz="1400" dirty="0">
                <a:solidFill>
                  <a:schemeClr val="tx1"/>
                </a:solidFill>
              </a:rPr>
              <a:t> </a:t>
            </a:r>
            <a:r>
              <a:rPr lang="en-ID" sz="1400" dirty="0" err="1">
                <a:solidFill>
                  <a:schemeClr val="tx1"/>
                </a:solidFill>
              </a:rPr>
              <a:t>telekonferensi</a:t>
            </a:r>
            <a:r>
              <a:rPr lang="en-ID" sz="1400" dirty="0">
                <a:solidFill>
                  <a:schemeClr val="tx1"/>
                </a:solidFill>
              </a:rPr>
              <a:t> </a:t>
            </a:r>
            <a:r>
              <a:rPr lang="en-ID" sz="1400" dirty="0" err="1">
                <a:solidFill>
                  <a:schemeClr val="tx1"/>
                </a:solidFill>
              </a:rPr>
              <a:t>bagi</a:t>
            </a:r>
            <a:r>
              <a:rPr lang="en-ID" sz="1400" dirty="0">
                <a:solidFill>
                  <a:schemeClr val="tx1"/>
                </a:solidFill>
              </a:rPr>
              <a:t> </a:t>
            </a:r>
            <a:r>
              <a:rPr lang="en-ID" sz="1400" dirty="0" err="1">
                <a:solidFill>
                  <a:schemeClr val="tx1"/>
                </a:solidFill>
              </a:rPr>
              <a:t>mahasiswa</a:t>
            </a:r>
            <a:r>
              <a:rPr lang="en-ID" sz="1400" dirty="0">
                <a:solidFill>
                  <a:schemeClr val="tx1"/>
                </a:solidFill>
              </a:rPr>
              <a:t> yang </a:t>
            </a:r>
            <a:r>
              <a:rPr lang="en-ID" sz="1400" dirty="0" err="1">
                <a:solidFill>
                  <a:schemeClr val="tx1"/>
                </a:solidFill>
              </a:rPr>
              <a:t>berada</a:t>
            </a:r>
            <a:r>
              <a:rPr lang="en-ID" sz="1400" dirty="0">
                <a:solidFill>
                  <a:schemeClr val="tx1"/>
                </a:solidFill>
              </a:rPr>
              <a:t> di </a:t>
            </a:r>
            <a:r>
              <a:rPr lang="en-ID" sz="1400" dirty="0" err="1">
                <a:solidFill>
                  <a:schemeClr val="tx1"/>
                </a:solidFill>
              </a:rPr>
              <a:t>luar</a:t>
            </a:r>
            <a:r>
              <a:rPr lang="en-ID" sz="1400" dirty="0">
                <a:solidFill>
                  <a:schemeClr val="tx1"/>
                </a:solidFill>
              </a:rPr>
              <a:t> </a:t>
            </a:r>
            <a:r>
              <a:rPr lang="en-ID" sz="1400" dirty="0" err="1">
                <a:solidFill>
                  <a:schemeClr val="tx1"/>
                </a:solidFill>
              </a:rPr>
              <a:t>ruangan</a:t>
            </a:r>
            <a:r>
              <a:rPr lang="en-ID" sz="1400" dirty="0">
                <a:solidFill>
                  <a:schemeClr val="tx1"/>
                </a:solidFill>
              </a:rPr>
              <a:t> </a:t>
            </a:r>
            <a:r>
              <a:rPr lang="en-ID" sz="1400" dirty="0" err="1">
                <a:solidFill>
                  <a:schemeClr val="tx1"/>
                </a:solidFill>
              </a:rPr>
              <a:t>kelas</a:t>
            </a:r>
            <a:r>
              <a:rPr lang="en-ID" sz="14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4D32270-2EEE-DBC3-4E44-503FFB15E4B9}"/>
              </a:ext>
            </a:extLst>
          </p:cNvPr>
          <p:cNvSpPr txBox="1"/>
          <p:nvPr/>
        </p:nvSpPr>
        <p:spPr>
          <a:xfrm>
            <a:off x="5930698" y="1470579"/>
            <a:ext cx="589985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65138" indent="-457200">
              <a:buFont typeface="+mj-lt"/>
              <a:buAutoNum type="arabicPeriod" startAt="2"/>
            </a:pPr>
            <a:r>
              <a:rPr lang="en-ID" sz="1800" dirty="0" err="1"/>
              <a:t>Tipe</a:t>
            </a:r>
            <a:r>
              <a:rPr lang="en-ID" sz="1800" dirty="0"/>
              <a:t> </a:t>
            </a:r>
            <a:r>
              <a:rPr lang="en-ID" sz="1800" dirty="0" err="1"/>
              <a:t>pembelajaran</a:t>
            </a:r>
            <a:r>
              <a:rPr lang="en-ID" sz="1800" dirty="0"/>
              <a:t> </a:t>
            </a:r>
            <a:r>
              <a:rPr lang="en-ID" sz="1800" i="1" dirty="0"/>
              <a:t>hybrid</a:t>
            </a:r>
            <a:r>
              <a:rPr lang="en-ID" sz="1800" dirty="0"/>
              <a:t> </a:t>
            </a:r>
            <a:r>
              <a:rPr lang="en-ID" sz="1800" dirty="0" err="1"/>
              <a:t>merupakan</a:t>
            </a:r>
            <a:r>
              <a:rPr lang="en-ID" sz="1800" dirty="0"/>
              <a:t> </a:t>
            </a:r>
            <a:r>
              <a:rPr lang="en-ID" sz="1800" dirty="0" err="1"/>
              <a:t>metode</a:t>
            </a:r>
            <a:r>
              <a:rPr lang="en-ID" sz="1800" dirty="0"/>
              <a:t> </a:t>
            </a:r>
            <a:r>
              <a:rPr lang="en-ID" sz="1800" dirty="0" err="1"/>
              <a:t>untuk</a:t>
            </a:r>
            <a:r>
              <a:rPr lang="en-ID" sz="1800" dirty="0"/>
              <a:t> </a:t>
            </a:r>
            <a:r>
              <a:rPr lang="en-ID" sz="1800" dirty="0" err="1"/>
              <a:t>menyelaraskan</a:t>
            </a:r>
            <a:r>
              <a:rPr lang="en-ID" sz="1800" dirty="0"/>
              <a:t> </a:t>
            </a:r>
            <a:r>
              <a:rPr lang="en-ID" sz="1800" dirty="0" err="1"/>
              <a:t>dengan</a:t>
            </a:r>
            <a:r>
              <a:rPr lang="en-ID" sz="1800" dirty="0"/>
              <a:t> </a:t>
            </a:r>
            <a:r>
              <a:rPr lang="en-ID" sz="1800" dirty="0" err="1"/>
              <a:t>tatanan</a:t>
            </a:r>
            <a:r>
              <a:rPr lang="en-ID" sz="1800" dirty="0"/>
              <a:t> </a:t>
            </a:r>
            <a:r>
              <a:rPr lang="en-ID" sz="1800" dirty="0" err="1"/>
              <a:t>baru</a:t>
            </a:r>
            <a:endParaRPr lang="en-ID" sz="1800" dirty="0"/>
          </a:p>
          <a:p>
            <a:pPr marL="465138" indent="-457200">
              <a:buFont typeface="+mj-lt"/>
              <a:buAutoNum type="arabicPeriod" startAt="2"/>
            </a:pPr>
            <a:r>
              <a:rPr lang="en-ID" sz="1800" dirty="0" err="1"/>
              <a:t>Pembelajaran</a:t>
            </a:r>
            <a:r>
              <a:rPr lang="en-ID" sz="1800" dirty="0"/>
              <a:t> luring dan </a:t>
            </a:r>
            <a:r>
              <a:rPr lang="en-ID" sz="1800" i="1" dirty="0"/>
              <a:t>hybrid</a:t>
            </a:r>
            <a:r>
              <a:rPr lang="en-ID" sz="1800" dirty="0"/>
              <a:t> </a:t>
            </a:r>
            <a:r>
              <a:rPr lang="en-ID" sz="1800" dirty="0" err="1"/>
              <a:t>diproritaskan</a:t>
            </a:r>
            <a:r>
              <a:rPr lang="en-ID" sz="1800" dirty="0"/>
              <a:t> </a:t>
            </a:r>
            <a:r>
              <a:rPr lang="en-ID" sz="1800" dirty="0" err="1"/>
              <a:t>untuk</a:t>
            </a:r>
            <a:r>
              <a:rPr lang="en-ID" sz="1800" dirty="0"/>
              <a:t> </a:t>
            </a:r>
            <a:r>
              <a:rPr lang="en-ID" sz="1800" dirty="0" err="1"/>
              <a:t>angkatan</a:t>
            </a:r>
            <a:r>
              <a:rPr lang="en-ID" sz="1800" dirty="0"/>
              <a:t> 2020, 2021 </a:t>
            </a:r>
            <a:r>
              <a:rPr lang="en-ID" sz="1800" dirty="0" err="1"/>
              <a:t>dst</a:t>
            </a:r>
            <a:r>
              <a:rPr lang="en-ID" sz="1800" dirty="0"/>
              <a:t>.</a:t>
            </a:r>
          </a:p>
          <a:p>
            <a:pPr marL="465138" indent="-457200">
              <a:buFont typeface="+mj-lt"/>
              <a:buAutoNum type="arabicPeriod" startAt="2"/>
            </a:pPr>
            <a:r>
              <a:rPr lang="en-ID" sz="1800" dirty="0" err="1"/>
              <a:t>Jumlah</a:t>
            </a:r>
            <a:r>
              <a:rPr lang="en-ID" sz="1800" dirty="0"/>
              <a:t> minimum MK </a:t>
            </a:r>
            <a:r>
              <a:rPr lang="en-ID" sz="1800" i="1" dirty="0"/>
              <a:t>hybrid</a:t>
            </a:r>
            <a:r>
              <a:rPr lang="en-ID" sz="1800" dirty="0"/>
              <a:t> di semester 1 (1 MK) dan 3 (3 MK)</a:t>
            </a:r>
          </a:p>
          <a:p>
            <a:pPr marL="465138" indent="-457200">
              <a:buFont typeface="+mj-lt"/>
              <a:buAutoNum type="arabicPeriod" startAt="2"/>
            </a:pPr>
            <a:r>
              <a:rPr lang="en-ID" sz="1800" dirty="0"/>
              <a:t>Angkatan </a:t>
            </a:r>
            <a:r>
              <a:rPr lang="en-ID" sz="1800" dirty="0" err="1"/>
              <a:t>sebelum</a:t>
            </a:r>
            <a:r>
              <a:rPr lang="en-ID" sz="1800" dirty="0"/>
              <a:t> 2020, </a:t>
            </a:r>
            <a:r>
              <a:rPr lang="en-ID" sz="1800" dirty="0" err="1"/>
              <a:t>diprioritaskan</a:t>
            </a:r>
            <a:r>
              <a:rPr lang="en-ID" sz="1800" dirty="0"/>
              <a:t> </a:t>
            </a:r>
            <a:r>
              <a:rPr lang="en-ID" sz="1800" dirty="0" err="1"/>
              <a:t>untuk</a:t>
            </a:r>
            <a:r>
              <a:rPr lang="en-ID" sz="1800" dirty="0"/>
              <a:t> </a:t>
            </a:r>
            <a:r>
              <a:rPr lang="en-ID" sz="1800" dirty="0" err="1"/>
              <a:t>melakukan</a:t>
            </a:r>
            <a:r>
              <a:rPr lang="en-ID" sz="1800" dirty="0"/>
              <a:t> </a:t>
            </a:r>
            <a:r>
              <a:rPr lang="en-ID" sz="1800" dirty="0" err="1"/>
              <a:t>pembelajaran</a:t>
            </a:r>
            <a:r>
              <a:rPr lang="en-ID" sz="1800" dirty="0"/>
              <a:t> </a:t>
            </a:r>
            <a:r>
              <a:rPr lang="en-ID" sz="1800" dirty="0" err="1"/>
              <a:t>praktikum</a:t>
            </a:r>
            <a:r>
              <a:rPr lang="en-ID" sz="1800" dirty="0"/>
              <a:t>/ </a:t>
            </a:r>
            <a:r>
              <a:rPr lang="en-ID" sz="1800" dirty="0" err="1"/>
              <a:t>aktivitas</a:t>
            </a:r>
            <a:r>
              <a:rPr lang="en-ID" sz="1800" dirty="0"/>
              <a:t> lab yang </a:t>
            </a:r>
            <a:r>
              <a:rPr lang="en-ID" sz="1800" dirty="0" err="1"/>
              <a:t>belum</a:t>
            </a:r>
            <a:r>
              <a:rPr lang="en-ID" sz="1800" dirty="0"/>
              <a:t> </a:t>
            </a:r>
            <a:r>
              <a:rPr lang="en-ID" sz="1800" dirty="0" err="1"/>
              <a:t>bisa</a:t>
            </a:r>
            <a:r>
              <a:rPr lang="en-ID" sz="1800" dirty="0"/>
              <a:t> </a:t>
            </a:r>
            <a:r>
              <a:rPr lang="en-ID" sz="1800" dirty="0" err="1"/>
              <a:t>terlaksana</a:t>
            </a:r>
            <a:r>
              <a:rPr lang="en-ID" sz="1800" dirty="0"/>
              <a:t> </a:t>
            </a:r>
            <a:r>
              <a:rPr lang="en-ID" sz="1800" dirty="0" err="1"/>
              <a:t>dikarenakan</a:t>
            </a:r>
            <a:r>
              <a:rPr lang="en-ID" sz="1800" dirty="0"/>
              <a:t> </a:t>
            </a:r>
            <a:r>
              <a:rPr lang="en-ID" sz="1800" dirty="0" err="1"/>
              <a:t>pandemi</a:t>
            </a:r>
            <a:r>
              <a:rPr lang="en-ID" sz="1800" dirty="0"/>
              <a:t>, dan </a:t>
            </a:r>
            <a:r>
              <a:rPr lang="en-ID" sz="1800" dirty="0" err="1"/>
              <a:t>penyelesaian</a:t>
            </a:r>
            <a:r>
              <a:rPr lang="en-ID" sz="1800" dirty="0"/>
              <a:t> </a:t>
            </a:r>
            <a:r>
              <a:rPr lang="en-ID" sz="1800" dirty="0" err="1"/>
              <a:t>tugas</a:t>
            </a:r>
            <a:r>
              <a:rPr lang="en-ID" sz="1800" dirty="0"/>
              <a:t> </a:t>
            </a:r>
            <a:r>
              <a:rPr lang="en-ID" sz="1800" dirty="0" err="1"/>
              <a:t>akhir</a:t>
            </a:r>
            <a:r>
              <a:rPr lang="en-ID" sz="1800" dirty="0"/>
              <a:t> </a:t>
            </a:r>
            <a:r>
              <a:rPr lang="en-ID" sz="1800" dirty="0" err="1"/>
              <a:t>secara</a:t>
            </a:r>
            <a:r>
              <a:rPr lang="en-ID" sz="1800" dirty="0"/>
              <a:t> luring</a:t>
            </a:r>
          </a:p>
          <a:p>
            <a:pPr marL="465138" indent="-457200">
              <a:buFont typeface="+mj-lt"/>
              <a:buAutoNum type="arabicPeriod" startAt="2"/>
            </a:pPr>
            <a:r>
              <a:rPr lang="en-ID" sz="1800" dirty="0" err="1"/>
              <a:t>Seluruh</a:t>
            </a:r>
            <a:r>
              <a:rPr lang="en-ID" sz="1800" dirty="0"/>
              <a:t> </a:t>
            </a:r>
            <a:r>
              <a:rPr lang="en-ID" sz="1800" dirty="0" err="1"/>
              <a:t>aktivitas</a:t>
            </a:r>
            <a:r>
              <a:rPr lang="en-ID" sz="1800" dirty="0"/>
              <a:t> </a:t>
            </a:r>
            <a:r>
              <a:rPr lang="en-ID" sz="1800" dirty="0" err="1"/>
              <a:t>praktikum</a:t>
            </a:r>
            <a:r>
              <a:rPr lang="en-ID" sz="1800" dirty="0"/>
              <a:t> </a:t>
            </a:r>
            <a:r>
              <a:rPr lang="en-ID" sz="1800" dirty="0" err="1"/>
              <a:t>dilakukan</a:t>
            </a:r>
            <a:r>
              <a:rPr lang="en-ID" sz="1800" dirty="0"/>
              <a:t> </a:t>
            </a:r>
            <a:r>
              <a:rPr lang="en-ID" sz="1800" dirty="0" err="1"/>
              <a:t>secara</a:t>
            </a:r>
            <a:r>
              <a:rPr lang="en-ID" sz="1800" dirty="0"/>
              <a:t> luring </a:t>
            </a:r>
            <a:r>
              <a:rPr lang="en-ID" sz="1800" dirty="0" err="1"/>
              <a:t>atau</a:t>
            </a:r>
            <a:r>
              <a:rPr lang="en-ID" sz="1800" dirty="0"/>
              <a:t> </a:t>
            </a:r>
            <a:r>
              <a:rPr lang="en-ID" sz="1800" i="1" dirty="0"/>
              <a:t>hybrid</a:t>
            </a:r>
          </a:p>
          <a:p>
            <a:pPr marL="465138" indent="-457200">
              <a:buFont typeface="+mj-lt"/>
              <a:buAutoNum type="arabicPeriod" startAt="2"/>
            </a:pPr>
            <a:r>
              <a:rPr lang="en-ID" sz="1800" dirty="0" err="1"/>
              <a:t>Implementasi</a:t>
            </a:r>
            <a:r>
              <a:rPr lang="en-ID" sz="1800" dirty="0"/>
              <a:t> </a:t>
            </a:r>
            <a:r>
              <a:rPr lang="en-ID" sz="1800" dirty="0" err="1"/>
              <a:t>pembelajaran</a:t>
            </a:r>
            <a:r>
              <a:rPr lang="en-ID" sz="1800" dirty="0"/>
              <a:t> </a:t>
            </a:r>
            <a:r>
              <a:rPr lang="en-ID" sz="1800" i="1" dirty="0"/>
              <a:t>hybrid</a:t>
            </a:r>
            <a:r>
              <a:rPr lang="en-ID" sz="1800" dirty="0"/>
              <a:t> di </a:t>
            </a:r>
            <a:r>
              <a:rPr lang="en-ID" sz="1800" dirty="0" err="1"/>
              <a:t>Pacasarjana</a:t>
            </a:r>
            <a:r>
              <a:rPr lang="en-ID" sz="1800" dirty="0"/>
              <a:t> </a:t>
            </a:r>
            <a:r>
              <a:rPr lang="en-ID" sz="1800" dirty="0" err="1"/>
              <a:t>hanya</a:t>
            </a:r>
            <a:r>
              <a:rPr lang="en-ID" sz="1800" dirty="0"/>
              <a:t> </a:t>
            </a:r>
            <a:r>
              <a:rPr lang="en-ID" sz="1800" dirty="0" err="1"/>
              <a:t>untuk</a:t>
            </a:r>
            <a:r>
              <a:rPr lang="en-ID" sz="1800" dirty="0"/>
              <a:t> S2 </a:t>
            </a:r>
            <a:r>
              <a:rPr lang="en-ID" sz="1800" dirty="0" err="1"/>
              <a:t>terapan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4F4FDF0-F18C-0CFF-6F42-C09A7DF672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914" y="2611913"/>
            <a:ext cx="666971" cy="666971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026A4C8D-F7E8-ADE1-E2F8-BB27045425B2}"/>
              </a:ext>
            </a:extLst>
          </p:cNvPr>
          <p:cNvSpPr txBox="1"/>
          <p:nvPr/>
        </p:nvSpPr>
        <p:spPr>
          <a:xfrm>
            <a:off x="1463040" y="2201921"/>
            <a:ext cx="9709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335AA7"/>
                </a:solidFill>
              </a:rPr>
              <a:t>LURING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2657140-FFFD-DE42-69B0-FB57630B04A0}"/>
              </a:ext>
            </a:extLst>
          </p:cNvPr>
          <p:cNvSpPr txBox="1"/>
          <p:nvPr/>
        </p:nvSpPr>
        <p:spPr>
          <a:xfrm>
            <a:off x="1463039" y="3301071"/>
            <a:ext cx="955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335AA7"/>
                </a:solidFill>
              </a:rPr>
              <a:t>DARING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303FA21-72C6-A4E6-20F5-BCA39FA703DE}"/>
              </a:ext>
            </a:extLst>
          </p:cNvPr>
          <p:cNvSpPr txBox="1"/>
          <p:nvPr/>
        </p:nvSpPr>
        <p:spPr>
          <a:xfrm>
            <a:off x="1479762" y="4395798"/>
            <a:ext cx="917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335AA7"/>
                </a:solidFill>
              </a:rPr>
              <a:t>HYBRID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96795437-6151-2DA2-FE4A-608C08B6DA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153" y="3665980"/>
            <a:ext cx="677732" cy="677732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F16D5A17-7B93-6E14-641C-415BC4D031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914" y="4992352"/>
            <a:ext cx="725544" cy="725544"/>
          </a:xfrm>
          <a:prstGeom prst="rect">
            <a:avLst/>
          </a:prstGeom>
        </p:spPr>
      </p:pic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350EEA8F-9090-176E-57A2-0173A7880EEA}"/>
              </a:ext>
            </a:extLst>
          </p:cNvPr>
          <p:cNvCxnSpPr>
            <a:cxnSpLocks/>
          </p:cNvCxnSpPr>
          <p:nvPr/>
        </p:nvCxnSpPr>
        <p:spPr>
          <a:xfrm>
            <a:off x="2433947" y="4592734"/>
            <a:ext cx="3450485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A38CD9F0-87C4-00FE-E7A9-14F69F656186}"/>
              </a:ext>
            </a:extLst>
          </p:cNvPr>
          <p:cNvCxnSpPr>
            <a:cxnSpLocks/>
          </p:cNvCxnSpPr>
          <p:nvPr/>
        </p:nvCxnSpPr>
        <p:spPr>
          <a:xfrm>
            <a:off x="2433947" y="3508004"/>
            <a:ext cx="3450485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0226B23C-0FCC-FF60-5A5E-1B1BE0F2A3B2}"/>
              </a:ext>
            </a:extLst>
          </p:cNvPr>
          <p:cNvCxnSpPr>
            <a:cxnSpLocks/>
          </p:cNvCxnSpPr>
          <p:nvPr/>
        </p:nvCxnSpPr>
        <p:spPr>
          <a:xfrm>
            <a:off x="2409223" y="2380244"/>
            <a:ext cx="3450485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5539173-4361-BCD3-AEAD-D175E432C7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Kebijakan dan Skema Insentif Hybrid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F01F84-5168-D499-983A-22265750C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04557-BC51-1144-9FB9-5B96108E669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1700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66377" y="666613"/>
            <a:ext cx="5907821" cy="522514"/>
          </a:xfrm>
          <a:prstGeom prst="rect">
            <a:avLst/>
          </a:prstGeom>
          <a:effectLst/>
        </p:spPr>
        <p:txBody>
          <a:bodyPr lIns="123139" tIns="61570" rIns="123139" bIns="61570" anchor="ctr">
            <a:noAutofit/>
          </a:bodyPr>
          <a:lstStyle/>
          <a:p>
            <a:pPr algn="ctr" defTabSz="615716">
              <a:spcBef>
                <a:spcPct val="0"/>
              </a:spcBef>
            </a:pPr>
            <a:r>
              <a:rPr lang="id-ID" sz="1700" b="1" cap="all" dirty="0">
                <a:solidFill>
                  <a:srgbClr val="005050"/>
                </a:solidFill>
                <a:ea typeface="+mj-ea"/>
                <a:cs typeface="+mj-cs"/>
              </a:rPr>
              <a:t>Ratio Dokter Sp Teregistrasi </a:t>
            </a:r>
            <a:br>
              <a:rPr lang="id-ID" sz="1700" b="1" cap="all" dirty="0">
                <a:solidFill>
                  <a:srgbClr val="005050"/>
                </a:solidFill>
                <a:ea typeface="+mj-ea"/>
                <a:cs typeface="+mj-cs"/>
              </a:rPr>
            </a:br>
            <a:r>
              <a:rPr lang="id-ID" sz="1700" b="1" cap="all" dirty="0">
                <a:solidFill>
                  <a:srgbClr val="005050"/>
                </a:solidFill>
                <a:ea typeface="+mj-ea"/>
                <a:cs typeface="+mj-cs"/>
              </a:rPr>
              <a:t>Terhadap 1.000 Penduduk Tahun 2021</a:t>
            </a:r>
          </a:p>
        </p:txBody>
      </p:sp>
      <p:graphicFrame>
        <p:nvGraphicFramePr>
          <p:cNvPr id="4" name="Content Placeholder 5">
            <a:extLst>
              <a:ext uri="{FF2B5EF4-FFF2-40B4-BE49-F238E27FC236}">
                <a16:creationId xmlns:a16="http://schemas.microsoft.com/office/drawing/2014/main" id="{25939B08-4214-42D9-93CE-2BA251CACBFD}"/>
              </a:ext>
            </a:extLst>
          </p:cNvPr>
          <p:cNvGraphicFramePr>
            <a:graphicFrameLocks/>
          </p:cNvGraphicFramePr>
          <p:nvPr/>
        </p:nvGraphicFramePr>
        <p:xfrm>
          <a:off x="146400" y="1881809"/>
          <a:ext cx="7128621" cy="4041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5083EA43-9D82-43CF-9CBB-2A9E94167E40}"/>
              </a:ext>
            </a:extLst>
          </p:cNvPr>
          <p:cNvSpPr txBox="1"/>
          <p:nvPr/>
        </p:nvSpPr>
        <p:spPr>
          <a:xfrm>
            <a:off x="7230379" y="660014"/>
            <a:ext cx="4734212" cy="908991"/>
          </a:xfrm>
          <a:prstGeom prst="rect">
            <a:avLst/>
          </a:prstGeom>
          <a:noFill/>
        </p:spPr>
        <p:txBody>
          <a:bodyPr wrap="square" lIns="123139" tIns="61570" rIns="123139" bIns="61570">
            <a:spAutoFit/>
          </a:bodyPr>
          <a:lstStyle/>
          <a:p>
            <a:pPr algn="ctr" defTabSz="1231432"/>
            <a:r>
              <a:rPr lang="en-US" sz="1700" b="1" cap="all" dirty="0">
                <a:solidFill>
                  <a:srgbClr val="005050"/>
                </a:solidFill>
                <a:ea typeface="+mj-ea"/>
                <a:cs typeface="+mj-cs"/>
              </a:rPr>
              <a:t>KEADAAN, KEBUTUHAH DAN KEKURANGAN TENAGA KESEHATAN DI RUMAH SAKIT</a:t>
            </a:r>
          </a:p>
          <a:p>
            <a:pPr algn="ctr" defTabSz="1231432"/>
            <a:r>
              <a:rPr lang="en-US" sz="1700" b="1" cap="all" dirty="0">
                <a:solidFill>
                  <a:srgbClr val="005050"/>
                </a:solidFill>
                <a:ea typeface="+mj-ea"/>
                <a:cs typeface="+mj-cs"/>
              </a:rPr>
              <a:t>TAHUN 2021</a:t>
            </a:r>
            <a:endParaRPr lang="en-ID" sz="1700" b="1" cap="all" dirty="0">
              <a:solidFill>
                <a:srgbClr val="005050"/>
              </a:solidFill>
              <a:ea typeface="+mj-ea"/>
              <a:cs typeface="+mj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E9B3DD-AB9B-4810-BF40-BA0C1CB414EC}"/>
              </a:ext>
            </a:extLst>
          </p:cNvPr>
          <p:cNvSpPr txBox="1"/>
          <p:nvPr/>
        </p:nvSpPr>
        <p:spPr>
          <a:xfrm>
            <a:off x="7328942" y="1698194"/>
            <a:ext cx="1579532" cy="293580"/>
          </a:xfrm>
          <a:prstGeom prst="rect">
            <a:avLst/>
          </a:prstGeom>
          <a:solidFill>
            <a:srgbClr val="005050"/>
          </a:solidFill>
        </p:spPr>
        <p:txBody>
          <a:bodyPr wrap="square" lIns="123139" tIns="61570" rIns="123139" bIns="61570" rtlCol="0">
            <a:spAutoFit/>
          </a:bodyPr>
          <a:lstStyle/>
          <a:p>
            <a:pPr algn="ctr" defTabSz="1231432"/>
            <a:r>
              <a:rPr lang="en-US" sz="1100" dirty="0">
                <a:solidFill>
                  <a:sysClr val="window" lastClr="FFFFFF"/>
                </a:solidFill>
              </a:rPr>
              <a:t>3025 RUMAH SAKIT</a:t>
            </a:r>
            <a:endParaRPr lang="en-ID" sz="1100" dirty="0">
              <a:solidFill>
                <a:sysClr val="window" lastClr="FFFFFF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AC96E70-5550-4E3A-B8FA-029EB65909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8942" y="1991774"/>
            <a:ext cx="4119004" cy="430290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D69D94E-931B-4B95-BE38-CDE82F6B1DAB}"/>
              </a:ext>
            </a:extLst>
          </p:cNvPr>
          <p:cNvSpPr txBox="1"/>
          <p:nvPr/>
        </p:nvSpPr>
        <p:spPr>
          <a:xfrm>
            <a:off x="148438" y="5867508"/>
            <a:ext cx="6424470" cy="432047"/>
          </a:xfrm>
          <a:prstGeom prst="rect">
            <a:avLst/>
          </a:prstGeom>
          <a:noFill/>
        </p:spPr>
        <p:txBody>
          <a:bodyPr wrap="square" lIns="123139" tIns="61570" rIns="123139" bIns="61570" rtlCol="0">
            <a:spAutoFit/>
          </a:bodyPr>
          <a:lstStyle/>
          <a:p>
            <a:pPr defTabSz="1231432">
              <a:defRPr/>
            </a:pPr>
            <a:r>
              <a:rPr lang="en-ID" sz="1000" b="1" i="1" dirty="0">
                <a:solidFill>
                  <a:sysClr val="windowText" lastClr="000000"/>
                </a:solidFill>
              </a:rPr>
              <a:t>KKI, Mei 2021</a:t>
            </a:r>
          </a:p>
          <a:p>
            <a:pPr defTabSz="1231432">
              <a:defRPr/>
            </a:pPr>
            <a:r>
              <a:rPr lang="en-ID" sz="1000" b="1" i="1" dirty="0">
                <a:solidFill>
                  <a:sysClr val="windowText" lastClr="000000"/>
                </a:solidFill>
              </a:rPr>
              <a:t>Hasil SP2020 BPS, 2021</a:t>
            </a:r>
          </a:p>
        </p:txBody>
      </p:sp>
    </p:spTree>
    <p:extLst>
      <p:ext uri="{BB962C8B-B14F-4D97-AF65-F5344CB8AC3E}">
        <p14:creationId xmlns:p14="http://schemas.microsoft.com/office/powerpoint/2010/main" val="25813139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>
            <a:spLocks noGrp="1"/>
          </p:cNvSpPr>
          <p:nvPr>
            <p:ph type="title"/>
          </p:nvPr>
        </p:nvSpPr>
        <p:spPr>
          <a:xfrm>
            <a:off x="767199" y="399949"/>
            <a:ext cx="10286680" cy="76360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defTabSz="1231432"/>
            <a:r>
              <a:rPr lang="id-ID" sz="2500" dirty="0">
                <a:solidFill>
                  <a:sysClr val="windowText" lastClr="000000"/>
                </a:solidFill>
              </a:rPr>
              <a:t>PEMENUHAN PELAYANAN SPESIALISTIK DI INDONESIA</a:t>
            </a:r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257594" y="1881808"/>
            <a:ext cx="5798666" cy="4585253"/>
          </a:xfrm>
          <a:prstGeom prst="rect">
            <a:avLst/>
          </a:prstGeom>
        </p:spPr>
        <p:txBody>
          <a:bodyPr vert="horz" lIns="123139" tIns="61570" rIns="123139" bIns="61570" rtlCol="0" anchor="ctr">
            <a:normAutofit/>
          </a:bodyPr>
          <a:lstStyle>
            <a:lvl1pPr marL="285750" indent="-28575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rgbClr val="005050"/>
              </a:buClr>
              <a:buSzPct val="92000"/>
              <a:buFont typeface="Arial" panose="020B0604020202020204" pitchFamily="34" charset="0"/>
              <a:buChar char="•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60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567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Arial" panose="020B0604020202020204" pitchFamily="34" charset="0"/>
              <a:buChar char="•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79195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Arial" panose="020B0604020202020204" pitchFamily="34" charset="0"/>
              <a:buChar char="•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3924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Arial" panose="020B0604020202020204" pitchFamily="34" charset="0"/>
              <a:buChar char="•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9992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275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99995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99715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4822" indent="-384822" defTabSz="615716">
              <a:spcAft>
                <a:spcPts val="808"/>
              </a:spcAft>
            </a:pPr>
            <a:r>
              <a:rPr lang="id-ID" sz="1900" b="1" spc="-13" dirty="0">
                <a:solidFill>
                  <a:srgbClr val="005050"/>
                </a:solidFill>
                <a:latin typeface="Arial"/>
                <a:cs typeface="Calibri Light"/>
              </a:rPr>
              <a:t>Pasal </a:t>
            </a:r>
            <a:r>
              <a:rPr lang="id-ID" sz="1900" b="1" spc="-6" dirty="0">
                <a:solidFill>
                  <a:srgbClr val="005050"/>
                </a:solidFill>
                <a:latin typeface="Arial"/>
                <a:cs typeface="Calibri Light"/>
              </a:rPr>
              <a:t>28 </a:t>
            </a:r>
            <a:r>
              <a:rPr lang="id-ID" sz="1900" b="1" spc="-34" dirty="0">
                <a:solidFill>
                  <a:srgbClr val="005050"/>
                </a:solidFill>
                <a:latin typeface="Arial"/>
                <a:cs typeface="Calibri Light"/>
              </a:rPr>
              <a:t>ayat </a:t>
            </a:r>
            <a:r>
              <a:rPr lang="id-ID" sz="1900" b="1" spc="-6" dirty="0">
                <a:solidFill>
                  <a:srgbClr val="005050"/>
                </a:solidFill>
                <a:latin typeface="Arial"/>
                <a:cs typeface="Calibri Light"/>
              </a:rPr>
              <a:t>(1) Undang-  Undang </a:t>
            </a:r>
            <a:r>
              <a:rPr lang="id-ID" sz="1900" b="1" spc="-13" dirty="0">
                <a:solidFill>
                  <a:srgbClr val="005050"/>
                </a:solidFill>
                <a:latin typeface="Arial"/>
                <a:cs typeface="Calibri Light"/>
              </a:rPr>
              <a:t>Nomor </a:t>
            </a:r>
            <a:r>
              <a:rPr lang="id-ID" sz="1900" b="1" spc="-6" dirty="0">
                <a:solidFill>
                  <a:srgbClr val="005050"/>
                </a:solidFill>
                <a:latin typeface="Arial"/>
                <a:cs typeface="Calibri Light"/>
              </a:rPr>
              <a:t>36 </a:t>
            </a:r>
            <a:r>
              <a:rPr lang="id-ID" sz="1900" b="1" spc="-48" dirty="0">
                <a:solidFill>
                  <a:srgbClr val="005050"/>
                </a:solidFill>
                <a:latin typeface="Arial"/>
                <a:cs typeface="Calibri Light"/>
              </a:rPr>
              <a:t>Tahun  </a:t>
            </a:r>
            <a:r>
              <a:rPr lang="id-ID" sz="1900" b="1" spc="-13" dirty="0">
                <a:solidFill>
                  <a:srgbClr val="005050"/>
                </a:solidFill>
                <a:latin typeface="Arial"/>
                <a:cs typeface="Calibri Light"/>
              </a:rPr>
              <a:t>2014 </a:t>
            </a:r>
            <a:r>
              <a:rPr lang="id-ID" sz="1900" b="1" spc="-21" dirty="0">
                <a:solidFill>
                  <a:srgbClr val="005050"/>
                </a:solidFill>
                <a:latin typeface="Arial"/>
                <a:cs typeface="Calibri Light"/>
              </a:rPr>
              <a:t>tentang </a:t>
            </a:r>
            <a:r>
              <a:rPr lang="id-ID" sz="1900" b="1" spc="-61" dirty="0">
                <a:solidFill>
                  <a:srgbClr val="005050"/>
                </a:solidFill>
                <a:latin typeface="Arial"/>
                <a:cs typeface="Calibri Light"/>
              </a:rPr>
              <a:t>Tenaga  </a:t>
            </a:r>
            <a:r>
              <a:rPr lang="id-ID" sz="1900" b="1" spc="-21" dirty="0">
                <a:solidFill>
                  <a:srgbClr val="005050"/>
                </a:solidFill>
                <a:latin typeface="Arial"/>
                <a:cs typeface="Calibri Light"/>
              </a:rPr>
              <a:t>Kesehatan</a:t>
            </a:r>
          </a:p>
          <a:p>
            <a:pPr marL="367719" indent="0" algn="just" defTabSz="123143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id-ID" sz="1400" dirty="0">
                <a:solidFill>
                  <a:srgbClr val="005050"/>
                </a:solidFill>
                <a:latin typeface="Arial"/>
                <a:ea typeface="Arial Unicode MS"/>
              </a:rPr>
              <a:t>Dalam keadaan tertentu Pemerintah dapat memberlakukan ketentuan wajib kerja kepada Tenaga Kesehatan yang memenuhi kualifikasi akademik dan Kompetensi untuk melaksanakan tugas sebagai Tenaga Kesehatan di daerah khusus di wilayah </a:t>
            </a:r>
            <a:r>
              <a:rPr lang="en-GB" sz="1400" dirty="0">
                <a:solidFill>
                  <a:srgbClr val="005050"/>
                </a:solidFill>
                <a:latin typeface="Arial"/>
                <a:ea typeface="Arial Unicode MS"/>
              </a:rPr>
              <a:t>NKRI</a:t>
            </a:r>
            <a:endParaRPr lang="ko-KR" altLang="en-US" dirty="0">
              <a:solidFill>
                <a:srgbClr val="005050"/>
              </a:solidFill>
              <a:latin typeface="Arial"/>
              <a:ea typeface="Arial Unicode MS"/>
              <a:cs typeface="Arial" pitchFamily="34" charset="0"/>
            </a:endParaRPr>
          </a:p>
          <a:p>
            <a:pPr marL="0" indent="367719" defTabSz="615716">
              <a:spcAft>
                <a:spcPts val="808"/>
              </a:spcAft>
              <a:buNone/>
            </a:pPr>
            <a:endParaRPr lang="en-GB" b="1" spc="-21" dirty="0">
              <a:solidFill>
                <a:srgbClr val="005050"/>
              </a:solidFill>
              <a:latin typeface="Arial"/>
              <a:cs typeface="Calibri Light"/>
            </a:endParaRPr>
          </a:p>
          <a:p>
            <a:pPr marL="384822" indent="-384822" defTabSz="615716">
              <a:spcAft>
                <a:spcPts val="808"/>
              </a:spcAft>
            </a:pPr>
            <a:r>
              <a:rPr lang="id-ID" sz="1900" b="1" spc="-13" dirty="0">
                <a:solidFill>
                  <a:srgbClr val="005050"/>
                </a:solidFill>
                <a:latin typeface="Arial"/>
                <a:cs typeface="Calibri Light"/>
              </a:rPr>
              <a:t>Lampiran </a:t>
            </a:r>
            <a:r>
              <a:rPr lang="id-ID" sz="1900" b="1" spc="-6" dirty="0">
                <a:solidFill>
                  <a:srgbClr val="005050"/>
                </a:solidFill>
                <a:latin typeface="Arial"/>
                <a:cs typeface="Calibri Light"/>
              </a:rPr>
              <a:t>Undang-Undang  </a:t>
            </a:r>
            <a:r>
              <a:rPr lang="id-ID" sz="1900" b="1" spc="-13" dirty="0">
                <a:solidFill>
                  <a:srgbClr val="005050"/>
                </a:solidFill>
                <a:latin typeface="Arial"/>
                <a:cs typeface="Calibri Light"/>
              </a:rPr>
              <a:t>Nomor </a:t>
            </a:r>
            <a:r>
              <a:rPr lang="id-ID" sz="1900" b="1" spc="-6" dirty="0">
                <a:solidFill>
                  <a:srgbClr val="005050"/>
                </a:solidFill>
                <a:latin typeface="Arial"/>
                <a:cs typeface="Calibri Light"/>
              </a:rPr>
              <a:t>23 </a:t>
            </a:r>
            <a:r>
              <a:rPr lang="id-ID" sz="1900" b="1" spc="-48" dirty="0">
                <a:solidFill>
                  <a:srgbClr val="005050"/>
                </a:solidFill>
                <a:latin typeface="Arial"/>
                <a:cs typeface="Calibri Light"/>
              </a:rPr>
              <a:t>Tahun </a:t>
            </a:r>
            <a:r>
              <a:rPr lang="id-ID" sz="1900" b="1" spc="-13" dirty="0">
                <a:solidFill>
                  <a:srgbClr val="005050"/>
                </a:solidFill>
                <a:latin typeface="Arial"/>
                <a:cs typeface="Calibri Light"/>
              </a:rPr>
              <a:t>2014  </a:t>
            </a:r>
            <a:r>
              <a:rPr lang="id-ID" sz="1900" b="1" spc="-21" dirty="0">
                <a:solidFill>
                  <a:srgbClr val="005050"/>
                </a:solidFill>
                <a:latin typeface="Arial"/>
                <a:cs typeface="Calibri Light"/>
              </a:rPr>
              <a:t>tentang</a:t>
            </a:r>
            <a:r>
              <a:rPr lang="id-ID" sz="1900" b="1" spc="331" dirty="0">
                <a:solidFill>
                  <a:srgbClr val="005050"/>
                </a:solidFill>
                <a:latin typeface="Arial"/>
                <a:cs typeface="Calibri Light"/>
              </a:rPr>
              <a:t> </a:t>
            </a:r>
            <a:r>
              <a:rPr lang="id-ID" sz="1900" b="1" spc="-13" dirty="0">
                <a:solidFill>
                  <a:srgbClr val="005050"/>
                </a:solidFill>
                <a:latin typeface="Arial"/>
                <a:cs typeface="Calibri Light"/>
              </a:rPr>
              <a:t>Pemerintahan</a:t>
            </a:r>
            <a:r>
              <a:rPr lang="en-US" sz="1900" b="1" spc="-13" dirty="0">
                <a:solidFill>
                  <a:srgbClr val="005050"/>
                </a:solidFill>
                <a:latin typeface="Arial"/>
                <a:cs typeface="Calibri Light"/>
              </a:rPr>
              <a:t> </a:t>
            </a:r>
            <a:r>
              <a:rPr lang="id-ID" sz="1900" b="1" spc="-21" dirty="0">
                <a:solidFill>
                  <a:srgbClr val="005050"/>
                </a:solidFill>
                <a:latin typeface="Arial"/>
                <a:cs typeface="Calibri Light"/>
              </a:rPr>
              <a:t>Daerah</a:t>
            </a:r>
            <a:endParaRPr lang="en-GB" sz="1900" b="1" spc="-21" dirty="0">
              <a:solidFill>
                <a:srgbClr val="005050"/>
              </a:solidFill>
              <a:latin typeface="Arial"/>
              <a:cs typeface="Calibri Light"/>
            </a:endParaRPr>
          </a:p>
          <a:p>
            <a:pPr marL="361306" marR="113736" indent="6415" defTabSz="1231432">
              <a:lnSpc>
                <a:spcPct val="100000"/>
              </a:lnSpc>
              <a:spcBef>
                <a:spcPts val="6"/>
              </a:spcBef>
              <a:spcAft>
                <a:spcPts val="0"/>
              </a:spcAft>
              <a:buClrTx/>
              <a:buSzTx/>
              <a:buNone/>
            </a:pPr>
            <a:r>
              <a:rPr lang="en-GB" sz="1400" dirty="0" err="1">
                <a:solidFill>
                  <a:srgbClr val="005050"/>
                </a:solidFill>
                <a:latin typeface="Arial"/>
                <a:ea typeface="Arial Unicode MS"/>
              </a:rPr>
              <a:t>Kewenangan</a:t>
            </a:r>
            <a:r>
              <a:rPr lang="en-GB" sz="1400" dirty="0">
                <a:solidFill>
                  <a:srgbClr val="005050"/>
                </a:solidFill>
                <a:latin typeface="Arial"/>
                <a:ea typeface="Arial Unicode MS"/>
              </a:rPr>
              <a:t> </a:t>
            </a:r>
            <a:r>
              <a:rPr lang="en-GB" sz="1400" dirty="0" err="1">
                <a:solidFill>
                  <a:srgbClr val="005050"/>
                </a:solidFill>
                <a:latin typeface="Arial"/>
                <a:ea typeface="Arial Unicode MS"/>
              </a:rPr>
              <a:t>Pusat</a:t>
            </a:r>
            <a:r>
              <a:rPr lang="en-GB" sz="1400" dirty="0">
                <a:solidFill>
                  <a:srgbClr val="005050"/>
                </a:solidFill>
                <a:latin typeface="Arial"/>
                <a:ea typeface="Arial Unicode MS"/>
              </a:rPr>
              <a:t> : </a:t>
            </a:r>
            <a:r>
              <a:rPr lang="id-ID" sz="1400" dirty="0">
                <a:solidFill>
                  <a:srgbClr val="005050"/>
                </a:solidFill>
                <a:latin typeface="Arial"/>
                <a:ea typeface="Arial Unicode MS"/>
              </a:rPr>
              <a:t>Penetapan penempatan dokter spesialis dan dokter gigi spesialis bagi Daerah yang tidak mampu dan tidak diminati</a:t>
            </a:r>
            <a:endParaRPr lang="id-ID" sz="1400" dirty="0">
              <a:solidFill>
                <a:srgbClr val="005050"/>
              </a:solidFill>
              <a:latin typeface="Arial"/>
              <a:ea typeface="Arial Unicode MS"/>
              <a:cs typeface="Calibri Light"/>
            </a:endParaRPr>
          </a:p>
          <a:p>
            <a:pPr marL="0" indent="0" defTabSz="615716">
              <a:spcAft>
                <a:spcPts val="808"/>
              </a:spcAft>
              <a:buNone/>
            </a:pPr>
            <a:endParaRPr lang="id-ID" dirty="0">
              <a:solidFill>
                <a:sysClr val="windowText" lastClr="000000">
                  <a:lumMod val="75000"/>
                  <a:lumOff val="25000"/>
                </a:sysClr>
              </a:solidFill>
              <a:latin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51327" y="1180586"/>
            <a:ext cx="5139984" cy="522514"/>
          </a:xfrm>
          <a:prstGeom prst="rect">
            <a:avLst/>
          </a:prstGeom>
          <a:effectLst/>
        </p:spPr>
        <p:txBody>
          <a:bodyPr lIns="123139" tIns="61570" rIns="123139" bIns="61570" anchor="ctr">
            <a:noAutofit/>
          </a:bodyPr>
          <a:lstStyle/>
          <a:p>
            <a:pPr algn="ctr" defTabSz="615716">
              <a:spcBef>
                <a:spcPct val="0"/>
              </a:spcBef>
            </a:pPr>
            <a:r>
              <a:rPr lang="id-ID" sz="2200" b="1" cap="all" dirty="0">
                <a:solidFill>
                  <a:srgbClr val="005050"/>
                </a:solidFill>
                <a:ea typeface="+mj-ea"/>
                <a:cs typeface="+mj-cs"/>
              </a:rPr>
              <a:t>YURIDIS</a:t>
            </a:r>
          </a:p>
        </p:txBody>
      </p:sp>
      <p:sp>
        <p:nvSpPr>
          <p:cNvPr id="6" name="Rectangle 5"/>
          <p:cNvSpPr/>
          <p:nvPr/>
        </p:nvSpPr>
        <p:spPr>
          <a:xfrm>
            <a:off x="7116049" y="1184766"/>
            <a:ext cx="4782305" cy="522514"/>
          </a:xfrm>
          <a:prstGeom prst="rect">
            <a:avLst/>
          </a:prstGeom>
          <a:effectLst/>
        </p:spPr>
        <p:txBody>
          <a:bodyPr lIns="123139" tIns="61570" rIns="123139" bIns="61570" anchor="ctr">
            <a:normAutofit fontScale="97500"/>
          </a:bodyPr>
          <a:lstStyle/>
          <a:p>
            <a:pPr algn="ctr" defTabSz="615716">
              <a:spcBef>
                <a:spcPct val="0"/>
              </a:spcBef>
            </a:pPr>
            <a:r>
              <a:rPr lang="id-ID" sz="2200" b="1" cap="all" dirty="0">
                <a:solidFill>
                  <a:srgbClr val="005050"/>
                </a:solidFill>
                <a:ea typeface="+mj-ea"/>
                <a:cs typeface="+mj-cs"/>
              </a:rPr>
              <a:t>FILOSOFIS DAN SOSIOLOGIS</a:t>
            </a: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6572907" y="1828800"/>
            <a:ext cx="5325448" cy="4691270"/>
          </a:xfrm>
          <a:prstGeom prst="rect">
            <a:avLst/>
          </a:prstGeom>
        </p:spPr>
        <p:txBody>
          <a:bodyPr vert="horz" lIns="123139" tIns="61570" rIns="123139" bIns="61570" rtlCol="0" anchor="ctr">
            <a:normAutofit/>
          </a:bodyPr>
          <a:lstStyle>
            <a:lvl1pPr marL="285750" indent="-28575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rgbClr val="005050"/>
              </a:buClr>
              <a:buSzPct val="92000"/>
              <a:buFont typeface="Arial" panose="020B0604020202020204" pitchFamily="34" charset="0"/>
              <a:buChar char="•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60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567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Arial" panose="020B0604020202020204" pitchFamily="34" charset="0"/>
              <a:buChar char="•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79195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Arial" panose="020B0604020202020204" pitchFamily="34" charset="0"/>
              <a:buChar char="•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3924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Arial" panose="020B0604020202020204" pitchFamily="34" charset="0"/>
              <a:buChar char="•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9992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275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99995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99715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4822" indent="-384822" defTabSz="615716">
              <a:spcAft>
                <a:spcPts val="808"/>
              </a:spcAft>
            </a:pPr>
            <a:r>
              <a:rPr lang="id-ID" sz="1900" b="1" spc="-13" dirty="0">
                <a:solidFill>
                  <a:srgbClr val="005050"/>
                </a:solidFill>
                <a:latin typeface="Arial"/>
                <a:cs typeface="Calibri Light"/>
              </a:rPr>
              <a:t>KEWAJIBAN &amp; TANGGUNG JAWAB </a:t>
            </a:r>
            <a:r>
              <a:rPr lang="id-ID" sz="1900" spc="-13" dirty="0">
                <a:solidFill>
                  <a:srgbClr val="005050"/>
                </a:solidFill>
                <a:latin typeface="Arial"/>
                <a:cs typeface="Calibri Light"/>
              </a:rPr>
              <a:t>PEMERINTAH</a:t>
            </a:r>
          </a:p>
          <a:p>
            <a:pPr marL="384822" indent="-384822" defTabSz="615716">
              <a:spcAft>
                <a:spcPts val="808"/>
              </a:spcAft>
            </a:pPr>
            <a:r>
              <a:rPr lang="en-GB" sz="1900" spc="-21" dirty="0">
                <a:solidFill>
                  <a:srgbClr val="005050"/>
                </a:solidFill>
                <a:latin typeface="Arial"/>
                <a:cs typeface="Calibri Light"/>
              </a:rPr>
              <a:t>AKSES MASYARAKAT T</a:t>
            </a:r>
            <a:r>
              <a:rPr lang="id-ID" sz="1900" spc="-21" dirty="0">
                <a:solidFill>
                  <a:srgbClr val="005050"/>
                </a:solidFill>
                <a:latin typeface="Arial"/>
                <a:cs typeface="Calibri Light"/>
              </a:rPr>
              <a:t>ERHADAP</a:t>
            </a:r>
            <a:r>
              <a:rPr lang="en-GB" sz="1900" spc="-21" dirty="0">
                <a:solidFill>
                  <a:srgbClr val="005050"/>
                </a:solidFill>
                <a:latin typeface="Arial"/>
                <a:cs typeface="Calibri Light"/>
              </a:rPr>
              <a:t> PELAYANAN KESEHATAN BERKUALITAS </a:t>
            </a:r>
            <a:r>
              <a:rPr lang="en-GB" sz="1900" b="1" spc="-21" dirty="0">
                <a:solidFill>
                  <a:srgbClr val="005050"/>
                </a:solidFill>
                <a:latin typeface="Arial"/>
                <a:cs typeface="Calibri Light"/>
              </a:rPr>
              <a:t>BELUM MERATA</a:t>
            </a:r>
          </a:p>
          <a:p>
            <a:pPr marL="384822" indent="-384822" defTabSz="615716">
              <a:spcAft>
                <a:spcPts val="808"/>
              </a:spcAft>
            </a:pPr>
            <a:r>
              <a:rPr lang="en-GB" sz="1900" b="1" spc="-21" dirty="0">
                <a:solidFill>
                  <a:srgbClr val="005050"/>
                </a:solidFill>
                <a:latin typeface="Arial"/>
                <a:cs typeface="Calibri Light"/>
              </a:rPr>
              <a:t>MALDISTRIBUSI </a:t>
            </a:r>
            <a:r>
              <a:rPr lang="en-GB" sz="1900" spc="-21" dirty="0">
                <a:solidFill>
                  <a:srgbClr val="005050"/>
                </a:solidFill>
                <a:latin typeface="Arial"/>
                <a:cs typeface="Calibri Light"/>
              </a:rPr>
              <a:t>DOKTER SPESIALIS</a:t>
            </a:r>
          </a:p>
          <a:p>
            <a:pPr marL="384822" indent="-384822" defTabSz="615716">
              <a:spcAft>
                <a:spcPts val="808"/>
              </a:spcAft>
            </a:pPr>
            <a:r>
              <a:rPr lang="en-GB" sz="1900" b="1" spc="-21" dirty="0">
                <a:solidFill>
                  <a:srgbClr val="005050"/>
                </a:solidFill>
                <a:latin typeface="Arial"/>
                <a:cs typeface="Calibri Light"/>
              </a:rPr>
              <a:t>KEKOSONGAN </a:t>
            </a:r>
            <a:r>
              <a:rPr lang="en-GB" sz="1900" spc="-21" dirty="0">
                <a:solidFill>
                  <a:srgbClr val="005050"/>
                </a:solidFill>
                <a:latin typeface="Arial"/>
                <a:cs typeface="Calibri Light"/>
              </a:rPr>
              <a:t>DOKTER SPESIALIS/PELAYANAN SPESIALISTIK DI RS DTPK &amp; RS DAERAH TIDAK DIMINATI</a:t>
            </a:r>
            <a:endParaRPr lang="id-ID" sz="1400" dirty="0">
              <a:solidFill>
                <a:srgbClr val="005050"/>
              </a:solidFill>
              <a:latin typeface="Arial"/>
              <a:ea typeface="Arial Unicode MS"/>
              <a:cs typeface="Calibri Light"/>
            </a:endParaRPr>
          </a:p>
          <a:p>
            <a:pPr marL="0" indent="0" defTabSz="615716">
              <a:spcAft>
                <a:spcPts val="808"/>
              </a:spcAft>
              <a:buNone/>
            </a:pPr>
            <a:endParaRPr lang="id-ID" sz="1900" dirty="0">
              <a:solidFill>
                <a:sysClr val="windowText" lastClr="000000">
                  <a:lumMod val="75000"/>
                  <a:lumOff val="25000"/>
                </a:sys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628591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SC_125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" y="-30980"/>
            <a:ext cx="12191999" cy="68897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83206" y="2857959"/>
            <a:ext cx="5110651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id-ID" sz="3600" dirty="0">
                <a:solidFill>
                  <a:srgbClr val="FFFF00"/>
                </a:solidFill>
                <a:latin typeface="Brush Script MT" pitchFamily="66" charset="0"/>
                <a:ea typeface="+mn-ea"/>
                <a:cs typeface="+mn-cs"/>
              </a:rPr>
              <a:t>Dengan Academic Health System Derajat kesehatan di Jawa Barat meningkat</a:t>
            </a:r>
            <a:endParaRPr lang="en-US" sz="3600" dirty="0">
              <a:solidFill>
                <a:srgbClr val="FFFF00"/>
              </a:solidFill>
              <a:latin typeface="Brush Script MT" pitchFamily="66" charset="0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78087" y="5365132"/>
            <a:ext cx="34773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id-ID" sz="4800" dirty="0">
                <a:solidFill>
                  <a:srgbClr val="FFFF00"/>
                </a:solidFill>
                <a:latin typeface="Bauhaus 93"/>
                <a:ea typeface="+mn-ea"/>
                <a:cs typeface="Bauhaus 93"/>
              </a:rPr>
              <a:t>Hatur nuhun</a:t>
            </a:r>
          </a:p>
        </p:txBody>
      </p:sp>
      <p:sp>
        <p:nvSpPr>
          <p:cNvPr id="5" name="Rectangle 4"/>
          <p:cNvSpPr/>
          <p:nvPr/>
        </p:nvSpPr>
        <p:spPr>
          <a:xfrm>
            <a:off x="591071" y="1116034"/>
            <a:ext cx="3128581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rgbClr val="FFFF00"/>
                </a:solidFill>
                <a:latin typeface="Calibri"/>
                <a:ea typeface="+mn-ea"/>
                <a:cs typeface="Calibri"/>
              </a:rPr>
              <a:t>Together We Can</a:t>
            </a:r>
          </a:p>
        </p:txBody>
      </p:sp>
    </p:spTree>
    <p:extLst>
      <p:ext uri="{BB962C8B-B14F-4D97-AF65-F5344CB8AC3E}">
        <p14:creationId xmlns:p14="http://schemas.microsoft.com/office/powerpoint/2010/main" val="1963674874"/>
      </p:ext>
    </p:extLst>
  </p:cSld>
  <p:clrMapOvr>
    <a:masterClrMapping/>
  </p:clrMapOvr>
  <p:transition spd="slow">
    <p:wheel spokes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1F9F87-C072-4DC6-B388-B5218BB17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en-AF" sz="6000" b="1">
                <a:solidFill>
                  <a:schemeClr val="bg1"/>
                </a:solidFill>
              </a:rPr>
              <a:t>outline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E62FCE-16CA-CA21-B1EE-72F22E2E9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Kebijakan dan Skema Insentif Hybrid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5346D6-DEAF-90CD-5EF2-3B4279907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20A04557-BC51-1144-9FB9-5B96108E669C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855E2B68-AE79-DF3B-9802-08E5437BB86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4892697"/>
              </p:ext>
            </p:extLst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094070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3593C7-376E-954B-9AEA-79C5970FD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6912"/>
          </a:xfrm>
        </p:spPr>
        <p:txBody>
          <a:bodyPr>
            <a:normAutofit fontScale="90000"/>
          </a:bodyPr>
          <a:lstStyle/>
          <a:p>
            <a:r>
              <a:rPr lang="en-US" dirty="0"/>
              <a:t>3 Milestone </a:t>
            </a:r>
            <a:r>
              <a:rPr lang="en-US" dirty="0" err="1"/>
              <a:t>Transformasi</a:t>
            </a:r>
            <a:r>
              <a:rPr lang="en-US" dirty="0"/>
              <a:t> Pendidikan </a:t>
            </a:r>
            <a:r>
              <a:rPr lang="en-US" dirty="0" err="1"/>
              <a:t>Kedokteran</a:t>
            </a: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A6CE129-911D-8549-9C3C-A0F9B225C3F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1017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B5859121-83AC-8A4A-8020-82B61B238DF7}"/>
              </a:ext>
            </a:extLst>
          </p:cNvPr>
          <p:cNvSpPr txBox="1"/>
          <p:nvPr/>
        </p:nvSpPr>
        <p:spPr>
          <a:xfrm>
            <a:off x="733425" y="5583237"/>
            <a:ext cx="107251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dirty="0"/>
              <a:t>Susan E. </a:t>
            </a:r>
            <a:r>
              <a:rPr lang="en-ID" dirty="0" err="1"/>
              <a:t>Skochelak</a:t>
            </a:r>
            <a:r>
              <a:rPr lang="en-ID" dirty="0"/>
              <a:t>, Kimberly D. </a:t>
            </a:r>
            <a:r>
              <a:rPr lang="en-ID" dirty="0" err="1"/>
              <a:t>Lomis</a:t>
            </a:r>
            <a:r>
              <a:rPr lang="en-ID" dirty="0"/>
              <a:t>, John S. Andrews, Maya M. </a:t>
            </a:r>
            <a:r>
              <a:rPr lang="en-ID" dirty="0" err="1"/>
              <a:t>Hammoud</a:t>
            </a:r>
            <a:r>
              <a:rPr lang="en-ID" dirty="0"/>
              <a:t>, George C. </a:t>
            </a:r>
            <a:r>
              <a:rPr lang="en-ID" dirty="0" err="1"/>
              <a:t>Mejicano</a:t>
            </a:r>
            <a:r>
              <a:rPr lang="en-ID" dirty="0"/>
              <a:t> &amp; Julie </a:t>
            </a:r>
            <a:r>
              <a:rPr lang="en-ID" dirty="0" err="1"/>
              <a:t>Byerley</a:t>
            </a:r>
            <a:r>
              <a:rPr lang="en-ID" dirty="0"/>
              <a:t> (2021) </a:t>
            </a:r>
            <a:r>
              <a:rPr lang="en-ID" dirty="0">
                <a:solidFill>
                  <a:srgbClr val="FF0000"/>
                </a:solidFill>
              </a:rPr>
              <a:t>Realizing the vision of the Lancet Commission on Education of Health Professionals for the 21st Century: Transforming medical education through the Accelerating Change in Medical Education Consortium,</a:t>
            </a:r>
            <a:r>
              <a:rPr lang="en-ID" dirty="0"/>
              <a:t> Medical Teacher, 43:sup2, S1-S6, DOI: 10.1080/0142159X.2021.1935833 </a:t>
            </a:r>
          </a:p>
        </p:txBody>
      </p:sp>
    </p:spTree>
    <p:extLst>
      <p:ext uri="{BB962C8B-B14F-4D97-AF65-F5344CB8AC3E}">
        <p14:creationId xmlns:p14="http://schemas.microsoft.com/office/powerpoint/2010/main" val="8766409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22542-F0D3-C143-ADBC-8727914BC0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940" y="2537777"/>
            <a:ext cx="3469585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Health System Science Framework</a:t>
            </a:r>
            <a:br>
              <a:rPr lang="en-US" b="1" dirty="0"/>
            </a:br>
            <a:r>
              <a:rPr lang="en-US" dirty="0"/>
              <a:t>~</a:t>
            </a:r>
            <a:br>
              <a:rPr lang="en-US" dirty="0"/>
            </a:br>
            <a:r>
              <a:rPr lang="en-US" b="1" dirty="0"/>
              <a:t>System Thinking</a:t>
            </a:r>
            <a:br>
              <a:rPr lang="en-US" b="1" dirty="0"/>
            </a:br>
            <a:r>
              <a:rPr lang="en-US" b="1" dirty="0"/>
              <a:t>For Future Doctor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FE19A82-A226-7F44-8BA3-49D5A4C912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2240" t="10580" r="39055" b="15432"/>
          <a:stretch/>
        </p:blipFill>
        <p:spPr>
          <a:xfrm>
            <a:off x="4741795" y="0"/>
            <a:ext cx="7137436" cy="6776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6826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ABC050-84C6-DA4B-8452-EE49111384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074" y="1396686"/>
            <a:ext cx="3240506" cy="4064628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rgbClr val="FFFFFF"/>
                </a:solidFill>
              </a:rPr>
              <a:t>Tantangan umum</a:t>
            </a:r>
          </a:p>
        </p:txBody>
      </p:sp>
      <p:sp>
        <p:nvSpPr>
          <p:cNvPr id="25" name="Arc 24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A0B8DE-5908-9943-92B6-17BE82B074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0153" y="1526033"/>
            <a:ext cx="5536397" cy="3935281"/>
          </a:xfrm>
        </p:spPr>
        <p:txBody>
          <a:bodyPr>
            <a:normAutofit fontScale="92500" lnSpcReduction="10000"/>
          </a:bodyPr>
          <a:lstStyle/>
          <a:p>
            <a:r>
              <a:rPr lang="en-ID" sz="2400" dirty="0" err="1"/>
              <a:t>Lulusan</a:t>
            </a:r>
            <a:r>
              <a:rPr lang="en-ID" sz="2400" dirty="0"/>
              <a:t> program </a:t>
            </a:r>
            <a:r>
              <a:rPr lang="en-ID" sz="2400" dirty="0" err="1"/>
              <a:t>studi</a:t>
            </a:r>
            <a:r>
              <a:rPr lang="en-ID" sz="2400" dirty="0"/>
              <a:t> </a:t>
            </a:r>
            <a:r>
              <a:rPr lang="en-ID" sz="2400" dirty="0" err="1"/>
              <a:t>kedokteran</a:t>
            </a:r>
            <a:r>
              <a:rPr lang="en-ID" sz="2400" dirty="0"/>
              <a:t> (</a:t>
            </a:r>
            <a:r>
              <a:rPr lang="en-ID" sz="2400" dirty="0" err="1"/>
              <a:t>dokter</a:t>
            </a:r>
            <a:r>
              <a:rPr lang="en-ID" sz="2400" dirty="0"/>
              <a:t> &amp; </a:t>
            </a:r>
            <a:r>
              <a:rPr lang="en-ID" sz="2400" dirty="0" err="1"/>
              <a:t>spesialis</a:t>
            </a:r>
            <a:r>
              <a:rPr lang="en-ID" sz="2400" dirty="0"/>
              <a:t>) </a:t>
            </a:r>
            <a:r>
              <a:rPr lang="en-ID" sz="2400" dirty="0" err="1"/>
              <a:t>harus</a:t>
            </a:r>
            <a:r>
              <a:rPr lang="en-ID" sz="2400" dirty="0"/>
              <a:t> </a:t>
            </a:r>
            <a:r>
              <a:rPr lang="en-ID" sz="2400" dirty="0" err="1"/>
              <a:t>dipersiapkan</a:t>
            </a:r>
            <a:r>
              <a:rPr lang="en-ID" sz="2400" dirty="0"/>
              <a:t> </a:t>
            </a:r>
            <a:r>
              <a:rPr lang="en-ID" sz="2400" dirty="0" err="1"/>
              <a:t>untuk</a:t>
            </a:r>
            <a:r>
              <a:rPr lang="en-ID" sz="2400" dirty="0"/>
              <a:t> </a:t>
            </a:r>
            <a:r>
              <a:rPr lang="en-ID" sz="2400" dirty="0" err="1"/>
              <a:t>menggerakan</a:t>
            </a:r>
            <a:r>
              <a:rPr lang="en-ID" sz="2400" dirty="0"/>
              <a:t> </a:t>
            </a:r>
            <a:r>
              <a:rPr lang="en-ID" sz="2400" dirty="0" err="1"/>
              <a:t>pengetahuan</a:t>
            </a:r>
            <a:r>
              <a:rPr lang="en-ID" sz="2400" dirty="0"/>
              <a:t> dan </a:t>
            </a:r>
            <a:r>
              <a:rPr lang="en-ID" sz="2400" dirty="0" err="1"/>
              <a:t>melibatkan</a:t>
            </a:r>
            <a:r>
              <a:rPr lang="en-ID" sz="2400" dirty="0"/>
              <a:t> </a:t>
            </a:r>
            <a:r>
              <a:rPr lang="en-ID" sz="2400" dirty="0" err="1"/>
              <a:t>diri</a:t>
            </a:r>
            <a:r>
              <a:rPr lang="en-ID" sz="2400" dirty="0"/>
              <a:t> </a:t>
            </a:r>
            <a:r>
              <a:rPr lang="en-ID" sz="2400" dirty="0" err="1"/>
              <a:t>dengan</a:t>
            </a:r>
            <a:r>
              <a:rPr lang="en-ID" sz="2400" dirty="0"/>
              <a:t> </a:t>
            </a:r>
            <a:r>
              <a:rPr lang="en-ID" sz="2400" i="1" dirty="0"/>
              <a:t>critical reasoning,</a:t>
            </a:r>
            <a:r>
              <a:rPr lang="en-ID" sz="2400" dirty="0"/>
              <a:t> </a:t>
            </a:r>
            <a:r>
              <a:rPr lang="en-ID" sz="2400" dirty="0" err="1"/>
              <a:t>sehingga</a:t>
            </a:r>
            <a:r>
              <a:rPr lang="en-ID" sz="2400" dirty="0"/>
              <a:t> </a:t>
            </a:r>
            <a:r>
              <a:rPr lang="en-ID" sz="2400" dirty="0" err="1"/>
              <a:t>kompeten</a:t>
            </a:r>
            <a:r>
              <a:rPr lang="en-ID" sz="2400" dirty="0"/>
              <a:t> </a:t>
            </a:r>
            <a:r>
              <a:rPr lang="en-ID" sz="2400" dirty="0" err="1"/>
              <a:t>untuk</a:t>
            </a:r>
            <a:r>
              <a:rPr lang="en-ID" sz="2400" dirty="0"/>
              <a:t> </a:t>
            </a:r>
            <a:r>
              <a:rPr lang="en-ID" sz="2400" dirty="0" err="1"/>
              <a:t>berpartisipasi</a:t>
            </a:r>
            <a:r>
              <a:rPr lang="en-ID" sz="2400" dirty="0"/>
              <a:t> </a:t>
            </a:r>
            <a:r>
              <a:rPr lang="en-ID" sz="2400" dirty="0" err="1"/>
              <a:t>aktif</a:t>
            </a:r>
            <a:r>
              <a:rPr lang="en-ID" sz="2400" dirty="0"/>
              <a:t> </a:t>
            </a:r>
            <a:r>
              <a:rPr lang="en-ID" sz="2400" dirty="0" err="1"/>
              <a:t>sebagai</a:t>
            </a:r>
            <a:r>
              <a:rPr lang="en-ID" sz="2400" dirty="0"/>
              <a:t> </a:t>
            </a:r>
            <a:r>
              <a:rPr lang="en-ID" sz="2400" dirty="0" err="1"/>
              <a:t>agen</a:t>
            </a:r>
            <a:r>
              <a:rPr lang="en-ID" sz="2400" dirty="0"/>
              <a:t> </a:t>
            </a:r>
            <a:r>
              <a:rPr lang="en-ID" sz="2400" dirty="0" err="1"/>
              <a:t>perubahan</a:t>
            </a:r>
            <a:r>
              <a:rPr lang="en-ID" sz="2400" dirty="0"/>
              <a:t> pada </a:t>
            </a:r>
            <a:r>
              <a:rPr lang="en-ID" sz="2400" dirty="0" err="1"/>
              <a:t>sistem</a:t>
            </a:r>
            <a:r>
              <a:rPr lang="en-ID" sz="2400" dirty="0"/>
              <a:t> </a:t>
            </a:r>
            <a:r>
              <a:rPr lang="en-ID" sz="2400" dirty="0" err="1"/>
              <a:t>kesehatan</a:t>
            </a:r>
            <a:r>
              <a:rPr lang="en-ID" sz="2400" dirty="0"/>
              <a:t> yang </a:t>
            </a:r>
            <a:r>
              <a:rPr lang="en-ID" sz="2400" dirty="0" err="1"/>
              <a:t>berorientasi</a:t>
            </a:r>
            <a:r>
              <a:rPr lang="en-ID" sz="2400" dirty="0"/>
              <a:t> pada </a:t>
            </a:r>
            <a:r>
              <a:rPr lang="en-ID" sz="2400" dirty="0" err="1"/>
              <a:t>pasien</a:t>
            </a:r>
            <a:r>
              <a:rPr lang="en-ID" sz="2400" dirty="0"/>
              <a:t> dan </a:t>
            </a:r>
            <a:r>
              <a:rPr lang="en-ID" sz="2400" dirty="0" err="1"/>
              <a:t>populasi</a:t>
            </a:r>
            <a:r>
              <a:rPr lang="en-ID" sz="2400" dirty="0"/>
              <a:t> </a:t>
            </a:r>
            <a:r>
              <a:rPr lang="en-ID" sz="2400" dirty="0" err="1"/>
              <a:t>dalam</a:t>
            </a:r>
            <a:r>
              <a:rPr lang="en-ID" sz="2400" dirty="0"/>
              <a:t> </a:t>
            </a:r>
            <a:r>
              <a:rPr lang="en-ID" sz="2400" dirty="0" err="1"/>
              <a:t>sebuah</a:t>
            </a:r>
            <a:r>
              <a:rPr lang="en-ID" sz="2400" dirty="0"/>
              <a:t> </a:t>
            </a:r>
            <a:r>
              <a:rPr lang="en-ID" sz="2400" dirty="0" err="1"/>
              <a:t>tim</a:t>
            </a:r>
            <a:r>
              <a:rPr lang="en-ID" sz="2400" dirty="0"/>
              <a:t> yang </a:t>
            </a:r>
            <a:r>
              <a:rPr lang="en-ID" sz="2400" dirty="0" err="1"/>
              <a:t>bergerak</a:t>
            </a:r>
            <a:r>
              <a:rPr lang="en-ID" sz="2400" dirty="0"/>
              <a:t> </a:t>
            </a:r>
            <a:r>
              <a:rPr lang="en-ID" sz="2400" dirty="0" err="1"/>
              <a:t>secara</a:t>
            </a:r>
            <a:r>
              <a:rPr lang="en-ID" sz="2400" dirty="0"/>
              <a:t> </a:t>
            </a:r>
            <a:r>
              <a:rPr lang="en-ID" sz="2400" dirty="0" err="1"/>
              <a:t>lokal</a:t>
            </a:r>
            <a:r>
              <a:rPr lang="en-ID" sz="2400" dirty="0"/>
              <a:t> </a:t>
            </a:r>
            <a:r>
              <a:rPr lang="en-ID" sz="2400" dirty="0" err="1"/>
              <a:t>namun</a:t>
            </a:r>
            <a:r>
              <a:rPr lang="en-ID" sz="2400" dirty="0"/>
              <a:t> </a:t>
            </a:r>
            <a:r>
              <a:rPr lang="en-ID" sz="2400" dirty="0" err="1"/>
              <a:t>tersambung</a:t>
            </a:r>
            <a:r>
              <a:rPr lang="en-ID" sz="2400" dirty="0"/>
              <a:t> </a:t>
            </a:r>
            <a:r>
              <a:rPr lang="en-ID" sz="2400" dirty="0" err="1"/>
              <a:t>dengan</a:t>
            </a:r>
            <a:r>
              <a:rPr lang="en-ID" sz="2400" dirty="0"/>
              <a:t> </a:t>
            </a:r>
            <a:r>
              <a:rPr lang="en-ID" sz="2400" dirty="0" err="1"/>
              <a:t>komunitas</a:t>
            </a:r>
            <a:r>
              <a:rPr lang="en-ID" sz="2400" dirty="0"/>
              <a:t> global </a:t>
            </a:r>
            <a:r>
              <a:rPr lang="en-ID" sz="2400" dirty="0" err="1"/>
              <a:t>belum</a:t>
            </a:r>
            <a:r>
              <a:rPr lang="en-ID" sz="2400" dirty="0"/>
              <a:t> optimal. </a:t>
            </a:r>
          </a:p>
          <a:p>
            <a:endParaRPr lang="en-ID" sz="2400" dirty="0"/>
          </a:p>
          <a:p>
            <a:r>
              <a:rPr lang="en-ID" sz="2400" dirty="0"/>
              <a:t>Spiritual, </a:t>
            </a:r>
            <a:r>
              <a:rPr lang="en-ID" sz="2400" dirty="0" err="1"/>
              <a:t>etika</a:t>
            </a:r>
            <a:r>
              <a:rPr lang="en-ID" sz="2400" dirty="0"/>
              <a:t> moral (</a:t>
            </a:r>
            <a:r>
              <a:rPr lang="en-ID" sz="2400" dirty="0" err="1"/>
              <a:t>pswt</a:t>
            </a:r>
            <a:r>
              <a:rPr lang="en-ID" sz="2400" dirty="0"/>
              <a:t>)</a:t>
            </a:r>
          </a:p>
          <a:p>
            <a:pPr marL="0" indent="0">
              <a:buNone/>
            </a:pPr>
            <a:endParaRPr lang="en-ID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070866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806354-9AD1-8848-87EC-4C0DDEE0FDA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FBEAE1-7CD6-5548-91FA-064D023B30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57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3470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7FFF29-AF08-B545-B50A-E20456C6001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628404-6A09-074B-BB80-332BFA03CC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6563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9433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253549-729D-4434-97B5-E1555BFBC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17278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err="1"/>
              <a:t>Peranan</a:t>
            </a:r>
            <a:r>
              <a:rPr lang="en-US" b="1" dirty="0"/>
              <a:t> </a:t>
            </a:r>
            <a:r>
              <a:rPr lang="en-US" b="1" dirty="0" err="1"/>
              <a:t>Fakultas</a:t>
            </a:r>
            <a:r>
              <a:rPr lang="en-US" b="1" dirty="0"/>
              <a:t> Kedokteran dalam </a:t>
            </a:r>
            <a:r>
              <a:rPr lang="en-US" b="1" dirty="0" err="1"/>
              <a:t>penyelenggaraan</a:t>
            </a:r>
            <a:r>
              <a:rPr lang="en-US" b="1" dirty="0"/>
              <a:t> pendidikan kedokteran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920EB55-B7C9-4D3F-A6C7-4292D0A9A51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3176682" cy="4145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E9D5EC27-E996-427B-AA60-7A79057C25B8}"/>
              </a:ext>
            </a:extLst>
          </p:cNvPr>
          <p:cNvGraphicFramePr>
            <a:graphicFrameLocks/>
          </p:cNvGraphicFramePr>
          <p:nvPr/>
        </p:nvGraphicFramePr>
        <p:xfrm>
          <a:off x="4507659" y="1825625"/>
          <a:ext cx="3176682" cy="4145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CDA15259-22C3-4BBD-877E-8F716F6E1F57}"/>
              </a:ext>
            </a:extLst>
          </p:cNvPr>
          <p:cNvGraphicFramePr>
            <a:graphicFrameLocks/>
          </p:cNvGraphicFramePr>
          <p:nvPr/>
        </p:nvGraphicFramePr>
        <p:xfrm>
          <a:off x="8239187" y="1825625"/>
          <a:ext cx="3176682" cy="4145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A9E89618-E6AF-454F-9964-37C644C1A88A}"/>
              </a:ext>
            </a:extLst>
          </p:cNvPr>
          <p:cNvSpPr txBox="1"/>
          <p:nvPr/>
        </p:nvSpPr>
        <p:spPr>
          <a:xfrm>
            <a:off x="1076897" y="6176963"/>
            <a:ext cx="27220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LEVEL PELAYANAN KESEHATAN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309C334-54B9-4EF8-A0B7-25D68FDE28D6}"/>
              </a:ext>
            </a:extLst>
          </p:cNvPr>
          <p:cNvSpPr txBox="1"/>
          <p:nvPr/>
        </p:nvSpPr>
        <p:spPr>
          <a:xfrm>
            <a:off x="4527329" y="6178132"/>
            <a:ext cx="32842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DOKTER YANG MEMBERI PELAYANAN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E78F545-60BB-4D76-83D6-C442F10E131A}"/>
              </a:ext>
            </a:extLst>
          </p:cNvPr>
          <p:cNvSpPr txBox="1"/>
          <p:nvPr/>
        </p:nvSpPr>
        <p:spPr>
          <a:xfrm>
            <a:off x="8016455" y="6176963"/>
            <a:ext cx="36221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LEVEL KERANGKA KUALIFIKASI NASIONAL</a:t>
            </a:r>
          </a:p>
        </p:txBody>
      </p:sp>
      <p:sp>
        <p:nvSpPr>
          <p:cNvPr id="3" name="Speech Bubble: Oval 2">
            <a:extLst>
              <a:ext uri="{FF2B5EF4-FFF2-40B4-BE49-F238E27FC236}">
                <a16:creationId xmlns:a16="http://schemas.microsoft.com/office/drawing/2014/main" id="{92F3F846-E489-42CC-893D-D9F046AEB033}"/>
              </a:ext>
            </a:extLst>
          </p:cNvPr>
          <p:cNvSpPr/>
          <p:nvPr/>
        </p:nvSpPr>
        <p:spPr>
          <a:xfrm>
            <a:off x="7811561" y="1489685"/>
            <a:ext cx="4148306" cy="4420610"/>
          </a:xfrm>
          <a:prstGeom prst="wedgeEllipseCallout">
            <a:avLst>
              <a:gd name="adj1" fmla="val -53289"/>
              <a:gd name="adj2" fmla="val 4366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FAKULTAS KEDOKTERAN MENYELENGGARAKAN PENDIDIKAN KEDOKTERAN</a:t>
            </a:r>
          </a:p>
        </p:txBody>
      </p:sp>
    </p:spTree>
    <p:extLst>
      <p:ext uri="{BB962C8B-B14F-4D97-AF65-F5344CB8AC3E}">
        <p14:creationId xmlns:p14="http://schemas.microsoft.com/office/powerpoint/2010/main" val="3873446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906000" y="156487"/>
            <a:ext cx="2286000" cy="120332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 err="1">
                <a:solidFill>
                  <a:prstClr val="white"/>
                </a:solidFill>
                <a:latin typeface="Calibri"/>
              </a:rPr>
              <a:t>Memperbaiki</a:t>
            </a:r>
            <a:r>
              <a:rPr lang="en-GB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GB" b="1" dirty="0" err="1">
                <a:solidFill>
                  <a:prstClr val="white"/>
                </a:solidFill>
                <a:latin typeface="Calibri"/>
              </a:rPr>
              <a:t>Derajat</a:t>
            </a:r>
            <a:r>
              <a:rPr lang="en-GB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GB" b="1" dirty="0" err="1">
                <a:solidFill>
                  <a:prstClr val="white"/>
                </a:solidFill>
                <a:latin typeface="Calibri"/>
              </a:rPr>
              <a:t>Kesehatan</a:t>
            </a:r>
            <a:r>
              <a:rPr lang="en-GB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GB" b="1" dirty="0" err="1">
                <a:solidFill>
                  <a:prstClr val="white"/>
                </a:solidFill>
                <a:latin typeface="Calibri"/>
              </a:rPr>
              <a:t>Masyarakat</a:t>
            </a:r>
            <a:endParaRPr lang="en-GB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Oval 4"/>
          <p:cNvSpPr/>
          <p:nvPr/>
        </p:nvSpPr>
        <p:spPr>
          <a:xfrm>
            <a:off x="1492329" y="1428751"/>
            <a:ext cx="8868833" cy="493871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Oval 5"/>
          <p:cNvSpPr/>
          <p:nvPr/>
        </p:nvSpPr>
        <p:spPr>
          <a:xfrm>
            <a:off x="2159003" y="1928816"/>
            <a:ext cx="7429500" cy="38576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Right Arrow 6"/>
          <p:cNvSpPr/>
          <p:nvPr/>
        </p:nvSpPr>
        <p:spPr>
          <a:xfrm rot="19628418">
            <a:off x="747187" y="3419475"/>
            <a:ext cx="10528300" cy="865188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272" name="TextBox 9"/>
          <p:cNvSpPr txBox="1">
            <a:spLocks noChangeArrowheads="1"/>
          </p:cNvSpPr>
          <p:nvPr/>
        </p:nvSpPr>
        <p:spPr bwMode="auto">
          <a:xfrm>
            <a:off x="4176300" y="5684129"/>
            <a:ext cx="3558117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900" b="1" dirty="0">
                <a:latin typeface="Calibri" pitchFamily="34" charset="0"/>
              </a:rPr>
              <a:t>KEBUTUHAN </a:t>
            </a:r>
          </a:p>
          <a:p>
            <a:pPr algn="ctr"/>
            <a:r>
              <a:rPr lang="en-GB" sz="1900" b="1" dirty="0">
                <a:latin typeface="Calibri" pitchFamily="34" charset="0"/>
              </a:rPr>
              <a:t>KESEHATAN NASIONAL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43933" y="5961180"/>
            <a:ext cx="2396067" cy="896937"/>
          </a:xfrm>
          <a:prstGeom prst="rect">
            <a:avLst/>
          </a:prstGeom>
          <a:solidFill>
            <a:srgbClr val="FF0000"/>
          </a:solidFill>
          <a:ln w="19050" cmpd="sng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b="1" dirty="0" err="1">
                <a:solidFill>
                  <a:schemeClr val="bg1"/>
                </a:solidFill>
                <a:latin typeface="Calibri"/>
              </a:rPr>
              <a:t>Sistem</a:t>
            </a:r>
            <a:r>
              <a:rPr lang="en-GB" sz="1600" b="1" dirty="0">
                <a:solidFill>
                  <a:schemeClr val="bg1"/>
                </a:solidFill>
                <a:latin typeface="Calibri"/>
              </a:rPr>
              <a:t> </a:t>
            </a:r>
            <a:r>
              <a:rPr lang="en-GB" sz="1600" b="1" dirty="0" err="1">
                <a:solidFill>
                  <a:schemeClr val="bg1"/>
                </a:solidFill>
                <a:latin typeface="Calibri"/>
              </a:rPr>
              <a:t>kesehatan</a:t>
            </a:r>
            <a:r>
              <a:rPr lang="en-GB" sz="1600" b="1" dirty="0">
                <a:solidFill>
                  <a:schemeClr val="bg1"/>
                </a:solidFill>
                <a:latin typeface="Calibri"/>
              </a:rPr>
              <a:t>  </a:t>
            </a:r>
            <a:r>
              <a:rPr lang="en-GB" sz="1600" b="1" dirty="0" err="1">
                <a:solidFill>
                  <a:schemeClr val="bg1"/>
                </a:solidFill>
                <a:latin typeface="Calibri"/>
              </a:rPr>
              <a:t>terfragmentasi</a:t>
            </a:r>
            <a:r>
              <a:rPr lang="en-GB" sz="1600" b="1" dirty="0">
                <a:solidFill>
                  <a:schemeClr val="bg1"/>
                </a:solidFill>
                <a:latin typeface="Calibri"/>
              </a:rPr>
              <a:t> </a:t>
            </a:r>
            <a:r>
              <a:rPr lang="en-GB" sz="1600" b="1" dirty="0" err="1">
                <a:solidFill>
                  <a:schemeClr val="bg1"/>
                </a:solidFill>
                <a:latin typeface="Calibri"/>
              </a:rPr>
              <a:t>dari</a:t>
            </a:r>
            <a:r>
              <a:rPr lang="en-GB" sz="1600" b="1" dirty="0">
                <a:solidFill>
                  <a:schemeClr val="bg1"/>
                </a:solidFill>
                <a:latin typeface="Calibri"/>
              </a:rPr>
              <a:t> </a:t>
            </a:r>
            <a:r>
              <a:rPr lang="en-GB" sz="1600" b="1" dirty="0" err="1">
                <a:solidFill>
                  <a:schemeClr val="bg1"/>
                </a:solidFill>
                <a:latin typeface="Calibri"/>
              </a:rPr>
              <a:t>sistem</a:t>
            </a:r>
            <a:r>
              <a:rPr lang="en-GB" sz="1600" b="1" dirty="0">
                <a:solidFill>
                  <a:schemeClr val="bg1"/>
                </a:solidFill>
                <a:latin typeface="Calibri"/>
              </a:rPr>
              <a:t> </a:t>
            </a:r>
            <a:r>
              <a:rPr lang="en-GB" sz="1600" b="1" dirty="0" err="1">
                <a:solidFill>
                  <a:schemeClr val="bg1"/>
                </a:solidFill>
                <a:latin typeface="Calibri"/>
              </a:rPr>
              <a:t>pendidikan</a:t>
            </a:r>
            <a:endParaRPr lang="en-GB" sz="1600" b="1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11274" name="TextBox 11"/>
          <p:cNvSpPr txBox="1">
            <a:spLocks noChangeArrowheads="1"/>
          </p:cNvSpPr>
          <p:nvPr/>
        </p:nvSpPr>
        <p:spPr bwMode="auto">
          <a:xfrm>
            <a:off x="387075" y="4218781"/>
            <a:ext cx="20955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400" b="1" dirty="0" err="1">
                <a:latin typeface="Calibri" pitchFamily="34" charset="0"/>
              </a:rPr>
              <a:t>Tenaga</a:t>
            </a:r>
            <a:r>
              <a:rPr lang="en-GB" sz="1400" b="1" dirty="0">
                <a:latin typeface="Calibri" pitchFamily="34" charset="0"/>
              </a:rPr>
              <a:t> </a:t>
            </a:r>
            <a:r>
              <a:rPr lang="en-GB" sz="1400" b="1" dirty="0" err="1">
                <a:latin typeface="Calibri" pitchFamily="34" charset="0"/>
              </a:rPr>
              <a:t>Kesehatan</a:t>
            </a:r>
            <a:r>
              <a:rPr lang="en-GB" sz="1400" b="1" dirty="0">
                <a:latin typeface="Calibri" pitchFamily="34" charset="0"/>
              </a:rPr>
              <a:t> </a:t>
            </a:r>
            <a:r>
              <a:rPr lang="en-GB" sz="1400" b="1" dirty="0" err="1">
                <a:latin typeface="Calibri" pitchFamily="34" charset="0"/>
              </a:rPr>
              <a:t>Saat</a:t>
            </a:r>
            <a:r>
              <a:rPr lang="en-GB" sz="1400" b="1" dirty="0">
                <a:latin typeface="Calibri" pitchFamily="34" charset="0"/>
              </a:rPr>
              <a:t> </a:t>
            </a:r>
            <a:r>
              <a:rPr lang="en-GB" sz="1400" b="1" dirty="0" err="1">
                <a:latin typeface="Calibri" pitchFamily="34" charset="0"/>
              </a:rPr>
              <a:t>Ini</a:t>
            </a:r>
            <a:r>
              <a:rPr lang="en-GB" sz="1400" b="1" dirty="0">
                <a:latin typeface="Calibri" pitchFamily="34" charset="0"/>
              </a:rPr>
              <a:t> </a:t>
            </a:r>
            <a:r>
              <a:rPr lang="en-GB" sz="1400" b="1" dirty="0" err="1">
                <a:latin typeface="Calibri" pitchFamily="34" charset="0"/>
              </a:rPr>
              <a:t>dan</a:t>
            </a:r>
            <a:r>
              <a:rPr lang="en-GB" sz="1400" b="1" dirty="0">
                <a:latin typeface="Calibri" pitchFamily="34" charset="0"/>
              </a:rPr>
              <a:t> </a:t>
            </a:r>
            <a:r>
              <a:rPr lang="en-GB" sz="1400" b="1" dirty="0" err="1">
                <a:latin typeface="Calibri" pitchFamily="34" charset="0"/>
              </a:rPr>
              <a:t>Akan</a:t>
            </a:r>
            <a:r>
              <a:rPr lang="en-GB" sz="1400" b="1" dirty="0">
                <a:latin typeface="Calibri" pitchFamily="34" charset="0"/>
              </a:rPr>
              <a:t> </a:t>
            </a:r>
            <a:r>
              <a:rPr lang="en-GB" sz="1400" b="1" dirty="0" err="1">
                <a:latin typeface="Calibri" pitchFamily="34" charset="0"/>
              </a:rPr>
              <a:t>Datang</a:t>
            </a:r>
            <a:endParaRPr lang="en-GB" sz="1400" b="1" dirty="0">
              <a:latin typeface="Calibri" pitchFamily="34" charset="0"/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2540000" y="4429242"/>
            <a:ext cx="762000" cy="214313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Bent-Up Arrow 13"/>
          <p:cNvSpPr/>
          <p:nvPr/>
        </p:nvSpPr>
        <p:spPr>
          <a:xfrm>
            <a:off x="5207001" y="4213342"/>
            <a:ext cx="857251" cy="358775"/>
          </a:xfrm>
          <a:prstGeom prst="bentUp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" name="Bent Arrow 15"/>
          <p:cNvSpPr/>
          <p:nvPr/>
        </p:nvSpPr>
        <p:spPr>
          <a:xfrm>
            <a:off x="5537622" y="3165183"/>
            <a:ext cx="859367" cy="360362"/>
          </a:xfrm>
          <a:prstGeom prst="bent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159751" y="2000367"/>
            <a:ext cx="1905000" cy="500063"/>
          </a:xfrm>
          <a:prstGeom prst="rect">
            <a:avLst/>
          </a:prstGeom>
          <a:solidFill>
            <a:srgbClr val="FFFF00"/>
          </a:solidFill>
          <a:ln w="19050" cmpd="sng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100" dirty="0" err="1">
                <a:solidFill>
                  <a:prstClr val="black"/>
                </a:solidFill>
                <a:latin typeface="Calibri"/>
              </a:rPr>
              <a:t>Memperkuat</a:t>
            </a:r>
            <a:r>
              <a:rPr lang="en-GB" sz="11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GB" sz="1100" dirty="0" err="1">
                <a:solidFill>
                  <a:prstClr val="black"/>
                </a:solidFill>
                <a:latin typeface="Calibri"/>
              </a:rPr>
              <a:t>Sistem</a:t>
            </a:r>
            <a:r>
              <a:rPr lang="en-GB" sz="11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GB" sz="1100" dirty="0" err="1">
                <a:solidFill>
                  <a:prstClr val="black"/>
                </a:solidFill>
                <a:latin typeface="Calibri"/>
              </a:rPr>
              <a:t>Kesehatan</a:t>
            </a:r>
            <a:endParaRPr lang="en-GB" sz="11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Right Arrow 18"/>
          <p:cNvSpPr/>
          <p:nvPr/>
        </p:nvSpPr>
        <p:spPr>
          <a:xfrm>
            <a:off x="8540751" y="3071813"/>
            <a:ext cx="762000" cy="214312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282" name="TextBox 19"/>
          <p:cNvSpPr txBox="1">
            <a:spLocks noChangeArrowheads="1"/>
          </p:cNvSpPr>
          <p:nvPr/>
        </p:nvSpPr>
        <p:spPr bwMode="auto">
          <a:xfrm>
            <a:off x="9029703" y="2811580"/>
            <a:ext cx="1714500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400" b="1" dirty="0" err="1">
                <a:latin typeface="Calibri" pitchFamily="34" charset="0"/>
              </a:rPr>
              <a:t>Pelayanan</a:t>
            </a:r>
            <a:r>
              <a:rPr lang="en-GB" sz="1400" b="1" dirty="0">
                <a:latin typeface="Calibri" pitchFamily="34" charset="0"/>
              </a:rPr>
              <a:t> </a:t>
            </a:r>
            <a:r>
              <a:rPr lang="en-GB" sz="1400" b="1" dirty="0" err="1">
                <a:latin typeface="Calibri" pitchFamily="34" charset="0"/>
              </a:rPr>
              <a:t>Kesehatan</a:t>
            </a:r>
            <a:r>
              <a:rPr lang="en-GB" sz="1400" b="1" dirty="0">
                <a:latin typeface="Calibri" pitchFamily="34" charset="0"/>
              </a:rPr>
              <a:t> yang Optimal</a:t>
            </a:r>
          </a:p>
        </p:txBody>
      </p:sp>
      <p:sp>
        <p:nvSpPr>
          <p:cNvPr id="11283" name="TextBox 20"/>
          <p:cNvSpPr txBox="1">
            <a:spLocks noChangeArrowheads="1"/>
          </p:cNvSpPr>
          <p:nvPr/>
        </p:nvSpPr>
        <p:spPr bwMode="auto">
          <a:xfrm>
            <a:off x="4076703" y="1500305"/>
            <a:ext cx="34163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900" b="1">
                <a:solidFill>
                  <a:srgbClr val="000000"/>
                </a:solidFill>
                <a:latin typeface="Calibri" pitchFamily="34" charset="0"/>
              </a:rPr>
              <a:t>KONTEKS NASIONAL</a:t>
            </a:r>
          </a:p>
        </p:txBody>
      </p:sp>
      <p:sp>
        <p:nvSpPr>
          <p:cNvPr id="11284" name="TextBox 21"/>
          <p:cNvSpPr txBox="1">
            <a:spLocks noChangeArrowheads="1"/>
          </p:cNvSpPr>
          <p:nvPr/>
        </p:nvSpPr>
        <p:spPr bwMode="auto">
          <a:xfrm>
            <a:off x="4116919" y="1946392"/>
            <a:ext cx="34163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000" b="1">
                <a:solidFill>
                  <a:srgbClr val="000000"/>
                </a:solidFill>
                <a:latin typeface="Calibri" pitchFamily="34" charset="0"/>
              </a:rPr>
              <a:t>Sistem Pendidikan dan Sistem Kesehatan</a:t>
            </a:r>
          </a:p>
        </p:txBody>
      </p:sp>
      <p:sp>
        <p:nvSpPr>
          <p:cNvPr id="11285" name="TextBox 22"/>
          <p:cNvSpPr txBox="1">
            <a:spLocks noChangeArrowheads="1"/>
          </p:cNvSpPr>
          <p:nvPr/>
        </p:nvSpPr>
        <p:spPr bwMode="auto">
          <a:xfrm rot="-1997252">
            <a:off x="1017564" y="4264753"/>
            <a:ext cx="37570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 err="1">
                <a:latin typeface="Calibri" pitchFamily="34" charset="0"/>
              </a:rPr>
              <a:t>Reformasi</a:t>
            </a:r>
            <a:r>
              <a:rPr lang="en-US" b="1" dirty="0">
                <a:latin typeface="Calibri" pitchFamily="34" charset="0"/>
              </a:rPr>
              <a:t> </a:t>
            </a:r>
            <a:r>
              <a:rPr lang="en-US" b="1" dirty="0" err="1">
                <a:latin typeface="Calibri" pitchFamily="34" charset="0"/>
              </a:rPr>
              <a:t>Sistem</a:t>
            </a:r>
            <a:r>
              <a:rPr lang="en-US" b="1" dirty="0">
                <a:latin typeface="Calibri" pitchFamily="34" charset="0"/>
              </a:rPr>
              <a:t> </a:t>
            </a:r>
            <a:r>
              <a:rPr lang="en-US" b="1" dirty="0" err="1">
                <a:latin typeface="Calibri" pitchFamily="34" charset="0"/>
              </a:rPr>
              <a:t>Pendidikan</a:t>
            </a:r>
            <a:endParaRPr lang="id-ID" b="1" dirty="0">
              <a:latin typeface="Calibri" pitchFamily="34" charset="0"/>
            </a:endParaRPr>
          </a:p>
        </p:txBody>
      </p:sp>
      <p:sp>
        <p:nvSpPr>
          <p:cNvPr id="11286" name="Title 1"/>
          <p:cNvSpPr>
            <a:spLocks noGrp="1"/>
          </p:cNvSpPr>
          <p:nvPr>
            <p:ph type="title"/>
          </p:nvPr>
        </p:nvSpPr>
        <p:spPr>
          <a:xfrm>
            <a:off x="371643" y="256837"/>
            <a:ext cx="9213692" cy="1039812"/>
          </a:xfrm>
          <a:solidFill>
            <a:schemeClr val="accent4">
              <a:lumMod val="20000"/>
              <a:lumOff val="80000"/>
            </a:schemeClr>
          </a:solidFill>
          <a:ln>
            <a:solidFill>
              <a:srgbClr val="3366FF"/>
            </a:solidFill>
          </a:ln>
        </p:spPr>
        <p:txBody>
          <a:bodyPr/>
          <a:lstStyle/>
          <a:p>
            <a:r>
              <a:rPr lang="en-US" sz="20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KONSEP INTEGRASI SISTEM PENDIDIKAN – PELAYANAN DAN KERJASAMA ANTAR PROFESI KEDOKTERAN &amp; KESEHATAN LAINNYA</a:t>
            </a:r>
          </a:p>
        </p:txBody>
      </p:sp>
      <p:sp>
        <p:nvSpPr>
          <p:cNvPr id="25" name="Rectangle 24"/>
          <p:cNvSpPr/>
          <p:nvPr/>
        </p:nvSpPr>
        <p:spPr>
          <a:xfrm>
            <a:off x="8656868" y="3639252"/>
            <a:ext cx="1629833" cy="776288"/>
          </a:xfrm>
          <a:prstGeom prst="rect">
            <a:avLst/>
          </a:prstGeom>
          <a:solidFill>
            <a:srgbClr val="FFFF00"/>
          </a:solidFill>
          <a:ln w="12700" cmpd="sng">
            <a:solidFill>
              <a:schemeClr val="tx1"/>
            </a:solidFill>
            <a:prstDash val="sysDash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sz="1000" b="1" dirty="0" err="1">
                <a:solidFill>
                  <a:prstClr val="black"/>
                </a:solidFill>
                <a:latin typeface="Calibri"/>
              </a:rPr>
              <a:t>Sistem</a:t>
            </a:r>
            <a:r>
              <a:rPr lang="en-GB" sz="10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GB" sz="1000" b="1" dirty="0" err="1">
                <a:solidFill>
                  <a:prstClr val="black"/>
                </a:solidFill>
                <a:latin typeface="Calibri"/>
              </a:rPr>
              <a:t>kesehatan</a:t>
            </a:r>
            <a:r>
              <a:rPr lang="en-GB" sz="1000" b="1" dirty="0">
                <a:solidFill>
                  <a:prstClr val="black"/>
                </a:solidFill>
                <a:latin typeface="Calibri"/>
              </a:rPr>
              <a:t> yang </a:t>
            </a:r>
            <a:r>
              <a:rPr lang="en-GB" sz="1000" b="1" dirty="0" err="1">
                <a:solidFill>
                  <a:prstClr val="black"/>
                </a:solidFill>
                <a:latin typeface="Calibri"/>
              </a:rPr>
              <a:t>terintegrasi</a:t>
            </a:r>
            <a:r>
              <a:rPr lang="en-GB" sz="10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GB" sz="1000" b="1" dirty="0" err="1">
                <a:solidFill>
                  <a:prstClr val="black"/>
                </a:solidFill>
                <a:latin typeface="Calibri"/>
              </a:rPr>
              <a:t>dengan</a:t>
            </a:r>
            <a:r>
              <a:rPr lang="en-GB" sz="10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GB" sz="1000" b="1" dirty="0" err="1">
                <a:solidFill>
                  <a:prstClr val="black"/>
                </a:solidFill>
                <a:latin typeface="Calibri"/>
              </a:rPr>
              <a:t>sistem</a:t>
            </a:r>
            <a:r>
              <a:rPr lang="en-GB" sz="10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GB" sz="1000" b="1" dirty="0" err="1">
                <a:solidFill>
                  <a:prstClr val="black"/>
                </a:solidFill>
                <a:latin typeface="Calibri"/>
              </a:rPr>
              <a:t>pendidikan</a:t>
            </a:r>
            <a:endParaRPr lang="en-GB" sz="1000" b="1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24" name="Group 22"/>
          <p:cNvGrpSpPr>
            <a:grpSpLocks/>
          </p:cNvGrpSpPr>
          <p:nvPr/>
        </p:nvGrpSpPr>
        <p:grpSpPr bwMode="auto">
          <a:xfrm>
            <a:off x="3184226" y="3680279"/>
            <a:ext cx="2419177" cy="1689100"/>
            <a:chOff x="3775" y="1857"/>
            <a:chExt cx="1040" cy="1064"/>
          </a:xfrm>
        </p:grpSpPr>
        <p:sp>
          <p:nvSpPr>
            <p:cNvPr id="26" name="Freeform 36"/>
            <p:cNvSpPr>
              <a:spLocks/>
            </p:cNvSpPr>
            <p:nvPr/>
          </p:nvSpPr>
          <p:spPr bwMode="auto">
            <a:xfrm>
              <a:off x="3775" y="1857"/>
              <a:ext cx="1040" cy="1064"/>
            </a:xfrm>
            <a:custGeom>
              <a:avLst/>
              <a:gdLst>
                <a:gd name="T0" fmla="*/ 1022 w 997"/>
                <a:gd name="T1" fmla="*/ 355 h 1019"/>
                <a:gd name="T2" fmla="*/ 777 w 997"/>
                <a:gd name="T3" fmla="*/ 398 h 1019"/>
                <a:gd name="T4" fmla="*/ 763 w 997"/>
                <a:gd name="T5" fmla="*/ 375 h 1019"/>
                <a:gd name="T6" fmla="*/ 746 w 997"/>
                <a:gd name="T7" fmla="*/ 352 h 1019"/>
                <a:gd name="T8" fmla="*/ 826 w 997"/>
                <a:gd name="T9" fmla="*/ 97 h 1019"/>
                <a:gd name="T10" fmla="*/ 640 w 997"/>
                <a:gd name="T11" fmla="*/ 270 h 1019"/>
                <a:gd name="T12" fmla="*/ 601 w 997"/>
                <a:gd name="T13" fmla="*/ 256 h 1019"/>
                <a:gd name="T14" fmla="*/ 511 w 997"/>
                <a:gd name="T15" fmla="*/ 0 h 1019"/>
                <a:gd name="T16" fmla="*/ 465 w 997"/>
                <a:gd name="T17" fmla="*/ 252 h 1019"/>
                <a:gd name="T18" fmla="*/ 425 w 997"/>
                <a:gd name="T19" fmla="*/ 263 h 1019"/>
                <a:gd name="T20" fmla="*/ 202 w 997"/>
                <a:gd name="T21" fmla="*/ 110 h 1019"/>
                <a:gd name="T22" fmla="*/ 313 w 997"/>
                <a:gd name="T23" fmla="*/ 336 h 1019"/>
                <a:gd name="T24" fmla="*/ 285 w 997"/>
                <a:gd name="T25" fmla="*/ 371 h 1019"/>
                <a:gd name="T26" fmla="*/ 13 w 997"/>
                <a:gd name="T27" fmla="*/ 377 h 1019"/>
                <a:gd name="T28" fmla="*/ 237 w 997"/>
                <a:gd name="T29" fmla="*/ 496 h 1019"/>
                <a:gd name="T30" fmla="*/ 235 w 997"/>
                <a:gd name="T31" fmla="*/ 536 h 1019"/>
                <a:gd name="T32" fmla="*/ 18 w 997"/>
                <a:gd name="T33" fmla="*/ 706 h 1019"/>
                <a:gd name="T34" fmla="*/ 267 w 997"/>
                <a:gd name="T35" fmla="*/ 667 h 1019"/>
                <a:gd name="T36" fmla="*/ 283 w 997"/>
                <a:gd name="T37" fmla="*/ 693 h 1019"/>
                <a:gd name="T38" fmla="*/ 294 w 997"/>
                <a:gd name="T39" fmla="*/ 709 h 1019"/>
                <a:gd name="T40" fmla="*/ 212 w 997"/>
                <a:gd name="T41" fmla="*/ 965 h 1019"/>
                <a:gd name="T42" fmla="*/ 397 w 997"/>
                <a:gd name="T43" fmla="*/ 794 h 1019"/>
                <a:gd name="T44" fmla="*/ 438 w 997"/>
                <a:gd name="T45" fmla="*/ 810 h 1019"/>
                <a:gd name="T46" fmla="*/ 528 w 997"/>
                <a:gd name="T47" fmla="*/ 1064 h 1019"/>
                <a:gd name="T48" fmla="*/ 572 w 997"/>
                <a:gd name="T49" fmla="*/ 818 h 1019"/>
                <a:gd name="T50" fmla="*/ 618 w 997"/>
                <a:gd name="T51" fmla="*/ 806 h 1019"/>
                <a:gd name="T52" fmla="*/ 838 w 997"/>
                <a:gd name="T53" fmla="*/ 954 h 1019"/>
                <a:gd name="T54" fmla="*/ 729 w 997"/>
                <a:gd name="T55" fmla="*/ 734 h 1019"/>
                <a:gd name="T56" fmla="*/ 759 w 997"/>
                <a:gd name="T57" fmla="*/ 699 h 1019"/>
                <a:gd name="T58" fmla="*/ 1026 w 997"/>
                <a:gd name="T59" fmla="*/ 688 h 1019"/>
                <a:gd name="T60" fmla="*/ 807 w 997"/>
                <a:gd name="T61" fmla="*/ 573 h 1019"/>
                <a:gd name="T62" fmla="*/ 811 w 997"/>
                <a:gd name="T63" fmla="*/ 526 h 101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997"/>
                <a:gd name="T97" fmla="*/ 0 h 1019"/>
                <a:gd name="T98" fmla="*/ 997 w 997"/>
                <a:gd name="T99" fmla="*/ 1019 h 101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997" h="1019">
                  <a:moveTo>
                    <a:pt x="997" y="398"/>
                  </a:moveTo>
                  <a:lnTo>
                    <a:pt x="980" y="340"/>
                  </a:lnTo>
                  <a:lnTo>
                    <a:pt x="745" y="381"/>
                  </a:lnTo>
                  <a:lnTo>
                    <a:pt x="731" y="359"/>
                  </a:lnTo>
                  <a:lnTo>
                    <a:pt x="723" y="348"/>
                  </a:lnTo>
                  <a:lnTo>
                    <a:pt x="715" y="337"/>
                  </a:lnTo>
                  <a:lnTo>
                    <a:pt x="837" y="132"/>
                  </a:lnTo>
                  <a:lnTo>
                    <a:pt x="792" y="93"/>
                  </a:lnTo>
                  <a:lnTo>
                    <a:pt x="614" y="259"/>
                  </a:lnTo>
                  <a:lnTo>
                    <a:pt x="594" y="251"/>
                  </a:lnTo>
                  <a:lnTo>
                    <a:pt x="576" y="245"/>
                  </a:lnTo>
                  <a:lnTo>
                    <a:pt x="550" y="4"/>
                  </a:lnTo>
                  <a:lnTo>
                    <a:pt x="490" y="0"/>
                  </a:lnTo>
                  <a:lnTo>
                    <a:pt x="446" y="241"/>
                  </a:lnTo>
                  <a:lnTo>
                    <a:pt x="427" y="245"/>
                  </a:lnTo>
                  <a:lnTo>
                    <a:pt x="407" y="252"/>
                  </a:lnTo>
                  <a:lnTo>
                    <a:pt x="244" y="73"/>
                  </a:lnTo>
                  <a:lnTo>
                    <a:pt x="194" y="105"/>
                  </a:lnTo>
                  <a:lnTo>
                    <a:pt x="300" y="322"/>
                  </a:lnTo>
                  <a:lnTo>
                    <a:pt x="286" y="338"/>
                  </a:lnTo>
                  <a:lnTo>
                    <a:pt x="273" y="355"/>
                  </a:lnTo>
                  <a:lnTo>
                    <a:pt x="33" y="305"/>
                  </a:lnTo>
                  <a:lnTo>
                    <a:pt x="12" y="361"/>
                  </a:lnTo>
                  <a:lnTo>
                    <a:pt x="227" y="475"/>
                  </a:lnTo>
                  <a:lnTo>
                    <a:pt x="225" y="494"/>
                  </a:lnTo>
                  <a:lnTo>
                    <a:pt x="225" y="513"/>
                  </a:lnTo>
                  <a:lnTo>
                    <a:pt x="0" y="619"/>
                  </a:lnTo>
                  <a:lnTo>
                    <a:pt x="17" y="676"/>
                  </a:lnTo>
                  <a:lnTo>
                    <a:pt x="256" y="639"/>
                  </a:lnTo>
                  <a:lnTo>
                    <a:pt x="263" y="651"/>
                  </a:lnTo>
                  <a:lnTo>
                    <a:pt x="271" y="664"/>
                  </a:lnTo>
                  <a:lnTo>
                    <a:pt x="282" y="679"/>
                  </a:lnTo>
                  <a:lnTo>
                    <a:pt x="158" y="885"/>
                  </a:lnTo>
                  <a:lnTo>
                    <a:pt x="203" y="924"/>
                  </a:lnTo>
                  <a:lnTo>
                    <a:pt x="381" y="760"/>
                  </a:lnTo>
                  <a:lnTo>
                    <a:pt x="401" y="769"/>
                  </a:lnTo>
                  <a:lnTo>
                    <a:pt x="420" y="776"/>
                  </a:lnTo>
                  <a:lnTo>
                    <a:pt x="446" y="1015"/>
                  </a:lnTo>
                  <a:lnTo>
                    <a:pt x="506" y="1019"/>
                  </a:lnTo>
                  <a:lnTo>
                    <a:pt x="548" y="783"/>
                  </a:lnTo>
                  <a:lnTo>
                    <a:pt x="571" y="779"/>
                  </a:lnTo>
                  <a:lnTo>
                    <a:pt x="592" y="772"/>
                  </a:lnTo>
                  <a:lnTo>
                    <a:pt x="754" y="947"/>
                  </a:lnTo>
                  <a:lnTo>
                    <a:pt x="803" y="914"/>
                  </a:lnTo>
                  <a:lnTo>
                    <a:pt x="699" y="703"/>
                  </a:lnTo>
                  <a:lnTo>
                    <a:pt x="715" y="686"/>
                  </a:lnTo>
                  <a:lnTo>
                    <a:pt x="728" y="669"/>
                  </a:lnTo>
                  <a:lnTo>
                    <a:pt x="963" y="715"/>
                  </a:lnTo>
                  <a:lnTo>
                    <a:pt x="984" y="659"/>
                  </a:lnTo>
                  <a:lnTo>
                    <a:pt x="774" y="549"/>
                  </a:lnTo>
                  <a:lnTo>
                    <a:pt x="777" y="528"/>
                  </a:lnTo>
                  <a:lnTo>
                    <a:pt x="777" y="504"/>
                  </a:lnTo>
                  <a:lnTo>
                    <a:pt x="997" y="398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eaLnBrk="0" hangingPunct="0"/>
              <a:endParaRPr lang="en-GB">
                <a:solidFill>
                  <a:srgbClr val="0E2FAD"/>
                </a:solidFill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7" name="Freeform 38"/>
            <p:cNvSpPr>
              <a:spLocks/>
            </p:cNvSpPr>
            <p:nvPr/>
          </p:nvSpPr>
          <p:spPr bwMode="auto">
            <a:xfrm>
              <a:off x="4159" y="2250"/>
              <a:ext cx="274" cy="274"/>
            </a:xfrm>
            <a:custGeom>
              <a:avLst/>
              <a:gdLst>
                <a:gd name="T0" fmla="*/ 266 w 260"/>
                <a:gd name="T1" fmla="*/ 89 h 262"/>
                <a:gd name="T2" fmla="*/ 273 w 260"/>
                <a:gd name="T3" fmla="*/ 114 h 262"/>
                <a:gd name="T4" fmla="*/ 274 w 260"/>
                <a:gd name="T5" fmla="*/ 141 h 262"/>
                <a:gd name="T6" fmla="*/ 271 w 260"/>
                <a:gd name="T7" fmla="*/ 167 h 262"/>
                <a:gd name="T8" fmla="*/ 262 w 260"/>
                <a:gd name="T9" fmla="*/ 192 h 262"/>
                <a:gd name="T10" fmla="*/ 251 w 260"/>
                <a:gd name="T11" fmla="*/ 215 h 262"/>
                <a:gd name="T12" fmla="*/ 233 w 260"/>
                <a:gd name="T13" fmla="*/ 235 h 262"/>
                <a:gd name="T14" fmla="*/ 212 w 260"/>
                <a:gd name="T15" fmla="*/ 252 h 262"/>
                <a:gd name="T16" fmla="*/ 187 w 260"/>
                <a:gd name="T17" fmla="*/ 265 h 262"/>
                <a:gd name="T18" fmla="*/ 174 w 260"/>
                <a:gd name="T19" fmla="*/ 269 h 262"/>
                <a:gd name="T20" fmla="*/ 146 w 260"/>
                <a:gd name="T21" fmla="*/ 273 h 262"/>
                <a:gd name="T22" fmla="*/ 119 w 260"/>
                <a:gd name="T23" fmla="*/ 273 h 262"/>
                <a:gd name="T24" fmla="*/ 94 w 260"/>
                <a:gd name="T25" fmla="*/ 267 h 262"/>
                <a:gd name="T26" fmla="*/ 71 w 260"/>
                <a:gd name="T27" fmla="*/ 255 h 262"/>
                <a:gd name="T28" fmla="*/ 48 w 260"/>
                <a:gd name="T29" fmla="*/ 241 h 262"/>
                <a:gd name="T30" fmla="*/ 30 w 260"/>
                <a:gd name="T31" fmla="*/ 222 h 262"/>
                <a:gd name="T32" fmla="*/ 15 w 260"/>
                <a:gd name="T33" fmla="*/ 199 h 262"/>
                <a:gd name="T34" fmla="*/ 9 w 260"/>
                <a:gd name="T35" fmla="*/ 185 h 262"/>
                <a:gd name="T36" fmla="*/ 2 w 260"/>
                <a:gd name="T37" fmla="*/ 160 h 262"/>
                <a:gd name="T38" fmla="*/ 0 w 260"/>
                <a:gd name="T39" fmla="*/ 133 h 262"/>
                <a:gd name="T40" fmla="*/ 3 w 260"/>
                <a:gd name="T41" fmla="*/ 107 h 262"/>
                <a:gd name="T42" fmla="*/ 12 w 260"/>
                <a:gd name="T43" fmla="*/ 83 h 262"/>
                <a:gd name="T44" fmla="*/ 25 w 260"/>
                <a:gd name="T45" fmla="*/ 59 h 262"/>
                <a:gd name="T46" fmla="*/ 42 w 260"/>
                <a:gd name="T47" fmla="*/ 39 h 262"/>
                <a:gd name="T48" fmla="*/ 63 w 260"/>
                <a:gd name="T49" fmla="*/ 22 h 262"/>
                <a:gd name="T50" fmla="*/ 87 w 260"/>
                <a:gd name="T51" fmla="*/ 10 h 262"/>
                <a:gd name="T52" fmla="*/ 102 w 260"/>
                <a:gd name="T53" fmla="*/ 6 h 262"/>
                <a:gd name="T54" fmla="*/ 129 w 260"/>
                <a:gd name="T55" fmla="*/ 1 h 262"/>
                <a:gd name="T56" fmla="*/ 155 w 260"/>
                <a:gd name="T57" fmla="*/ 1 h 262"/>
                <a:gd name="T58" fmla="*/ 181 w 260"/>
                <a:gd name="T59" fmla="*/ 8 h 262"/>
                <a:gd name="T60" fmla="*/ 204 w 260"/>
                <a:gd name="T61" fmla="*/ 19 h 262"/>
                <a:gd name="T62" fmla="*/ 227 w 260"/>
                <a:gd name="T63" fmla="*/ 33 h 262"/>
                <a:gd name="T64" fmla="*/ 246 w 260"/>
                <a:gd name="T65" fmla="*/ 52 h 262"/>
                <a:gd name="T66" fmla="*/ 260 w 260"/>
                <a:gd name="T67" fmla="*/ 75 h 262"/>
                <a:gd name="T68" fmla="*/ 266 w 260"/>
                <a:gd name="T69" fmla="*/ 89 h 26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60"/>
                <a:gd name="T106" fmla="*/ 0 h 262"/>
                <a:gd name="T107" fmla="*/ 260 w 260"/>
                <a:gd name="T108" fmla="*/ 262 h 26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60" h="262">
                  <a:moveTo>
                    <a:pt x="252" y="85"/>
                  </a:moveTo>
                  <a:lnTo>
                    <a:pt x="252" y="85"/>
                  </a:lnTo>
                  <a:lnTo>
                    <a:pt x="256" y="97"/>
                  </a:lnTo>
                  <a:lnTo>
                    <a:pt x="259" y="109"/>
                  </a:lnTo>
                  <a:lnTo>
                    <a:pt x="260" y="123"/>
                  </a:lnTo>
                  <a:lnTo>
                    <a:pt x="260" y="135"/>
                  </a:lnTo>
                  <a:lnTo>
                    <a:pt x="259" y="148"/>
                  </a:lnTo>
                  <a:lnTo>
                    <a:pt x="257" y="160"/>
                  </a:lnTo>
                  <a:lnTo>
                    <a:pt x="254" y="172"/>
                  </a:lnTo>
                  <a:lnTo>
                    <a:pt x="249" y="184"/>
                  </a:lnTo>
                  <a:lnTo>
                    <a:pt x="244" y="195"/>
                  </a:lnTo>
                  <a:lnTo>
                    <a:pt x="238" y="206"/>
                  </a:lnTo>
                  <a:lnTo>
                    <a:pt x="229" y="216"/>
                  </a:lnTo>
                  <a:lnTo>
                    <a:pt x="221" y="225"/>
                  </a:lnTo>
                  <a:lnTo>
                    <a:pt x="211" y="233"/>
                  </a:lnTo>
                  <a:lnTo>
                    <a:pt x="201" y="241"/>
                  </a:lnTo>
                  <a:lnTo>
                    <a:pt x="189" y="247"/>
                  </a:lnTo>
                  <a:lnTo>
                    <a:pt x="177" y="253"/>
                  </a:lnTo>
                  <a:lnTo>
                    <a:pt x="165" y="257"/>
                  </a:lnTo>
                  <a:lnTo>
                    <a:pt x="151" y="260"/>
                  </a:lnTo>
                  <a:lnTo>
                    <a:pt x="139" y="261"/>
                  </a:lnTo>
                  <a:lnTo>
                    <a:pt x="127" y="262"/>
                  </a:lnTo>
                  <a:lnTo>
                    <a:pt x="113" y="261"/>
                  </a:lnTo>
                  <a:lnTo>
                    <a:pt x="101" y="258"/>
                  </a:lnTo>
                  <a:lnTo>
                    <a:pt x="89" y="255"/>
                  </a:lnTo>
                  <a:lnTo>
                    <a:pt x="77" y="251"/>
                  </a:lnTo>
                  <a:lnTo>
                    <a:pt x="67" y="244"/>
                  </a:lnTo>
                  <a:lnTo>
                    <a:pt x="55" y="238"/>
                  </a:lnTo>
                  <a:lnTo>
                    <a:pt x="46" y="230"/>
                  </a:lnTo>
                  <a:lnTo>
                    <a:pt x="37" y="222"/>
                  </a:lnTo>
                  <a:lnTo>
                    <a:pt x="28" y="212"/>
                  </a:lnTo>
                  <a:lnTo>
                    <a:pt x="20" y="201"/>
                  </a:lnTo>
                  <a:lnTo>
                    <a:pt x="14" y="190"/>
                  </a:lnTo>
                  <a:lnTo>
                    <a:pt x="9" y="177"/>
                  </a:lnTo>
                  <a:lnTo>
                    <a:pt x="5" y="165"/>
                  </a:lnTo>
                  <a:lnTo>
                    <a:pt x="2" y="153"/>
                  </a:lnTo>
                  <a:lnTo>
                    <a:pt x="0" y="139"/>
                  </a:lnTo>
                  <a:lnTo>
                    <a:pt x="0" y="127"/>
                  </a:lnTo>
                  <a:lnTo>
                    <a:pt x="1" y="115"/>
                  </a:lnTo>
                  <a:lnTo>
                    <a:pt x="3" y="102"/>
                  </a:lnTo>
                  <a:lnTo>
                    <a:pt x="7" y="90"/>
                  </a:lnTo>
                  <a:lnTo>
                    <a:pt x="11" y="79"/>
                  </a:lnTo>
                  <a:lnTo>
                    <a:pt x="17" y="67"/>
                  </a:lnTo>
                  <a:lnTo>
                    <a:pt x="24" y="56"/>
                  </a:lnTo>
                  <a:lnTo>
                    <a:pt x="32" y="47"/>
                  </a:lnTo>
                  <a:lnTo>
                    <a:pt x="40" y="37"/>
                  </a:lnTo>
                  <a:lnTo>
                    <a:pt x="49" y="29"/>
                  </a:lnTo>
                  <a:lnTo>
                    <a:pt x="60" y="21"/>
                  </a:lnTo>
                  <a:lnTo>
                    <a:pt x="71" y="15"/>
                  </a:lnTo>
                  <a:lnTo>
                    <a:pt x="83" y="10"/>
                  </a:lnTo>
                  <a:lnTo>
                    <a:pt x="97" y="6"/>
                  </a:lnTo>
                  <a:lnTo>
                    <a:pt x="109" y="2"/>
                  </a:lnTo>
                  <a:lnTo>
                    <a:pt x="122" y="1"/>
                  </a:lnTo>
                  <a:lnTo>
                    <a:pt x="135" y="0"/>
                  </a:lnTo>
                  <a:lnTo>
                    <a:pt x="147" y="1"/>
                  </a:lnTo>
                  <a:lnTo>
                    <a:pt x="159" y="5"/>
                  </a:lnTo>
                  <a:lnTo>
                    <a:pt x="172" y="8"/>
                  </a:lnTo>
                  <a:lnTo>
                    <a:pt x="183" y="12"/>
                  </a:lnTo>
                  <a:lnTo>
                    <a:pt x="194" y="18"/>
                  </a:lnTo>
                  <a:lnTo>
                    <a:pt x="205" y="24"/>
                  </a:lnTo>
                  <a:lnTo>
                    <a:pt x="215" y="32"/>
                  </a:lnTo>
                  <a:lnTo>
                    <a:pt x="224" y="41"/>
                  </a:lnTo>
                  <a:lnTo>
                    <a:pt x="233" y="50"/>
                  </a:lnTo>
                  <a:lnTo>
                    <a:pt x="240" y="61"/>
                  </a:lnTo>
                  <a:lnTo>
                    <a:pt x="247" y="72"/>
                  </a:lnTo>
                  <a:lnTo>
                    <a:pt x="252" y="85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eaLnBrk="0" hangingPunct="0"/>
              <a:endParaRPr lang="en-GB">
                <a:solidFill>
                  <a:srgbClr val="0E2FAD"/>
                </a:solidFill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3624132" y="4232017"/>
            <a:ext cx="1549648" cy="66060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b="1" dirty="0" err="1">
                <a:solidFill>
                  <a:prstClr val="white"/>
                </a:solidFill>
                <a:latin typeface="Calibri"/>
              </a:rPr>
              <a:t>Pendidikan</a:t>
            </a:r>
            <a:r>
              <a:rPr lang="en-GB" sz="1600" b="1" dirty="0">
                <a:solidFill>
                  <a:prstClr val="white"/>
                </a:solidFill>
                <a:latin typeface="Calibri"/>
              </a:rPr>
              <a:t> Inter-</a:t>
            </a:r>
            <a:r>
              <a:rPr lang="en-GB" sz="1600" b="1" dirty="0" err="1">
                <a:solidFill>
                  <a:prstClr val="white"/>
                </a:solidFill>
                <a:latin typeface="Calibri"/>
              </a:rPr>
              <a:t>Profesi</a:t>
            </a:r>
            <a:endParaRPr lang="en-GB" sz="1600" b="1" dirty="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28" name="Group 19"/>
          <p:cNvGrpSpPr>
            <a:grpSpLocks/>
          </p:cNvGrpSpPr>
          <p:nvPr/>
        </p:nvGrpSpPr>
        <p:grpSpPr bwMode="auto">
          <a:xfrm>
            <a:off x="4868979" y="2910428"/>
            <a:ext cx="2256367" cy="1652587"/>
            <a:chOff x="2920" y="2139"/>
            <a:chExt cx="1066" cy="1041"/>
          </a:xfrm>
        </p:grpSpPr>
        <p:sp>
          <p:nvSpPr>
            <p:cNvPr id="29" name="Freeform 35"/>
            <p:cNvSpPr>
              <a:spLocks/>
            </p:cNvSpPr>
            <p:nvPr/>
          </p:nvSpPr>
          <p:spPr bwMode="auto">
            <a:xfrm>
              <a:off x="2920" y="2139"/>
              <a:ext cx="1066" cy="1041"/>
            </a:xfrm>
            <a:custGeom>
              <a:avLst/>
              <a:gdLst>
                <a:gd name="T0" fmla="*/ 1063 w 1020"/>
                <a:gd name="T1" fmla="*/ 458 h 998"/>
                <a:gd name="T2" fmla="*/ 813 w 1020"/>
                <a:gd name="T3" fmla="*/ 444 h 998"/>
                <a:gd name="T4" fmla="*/ 805 w 1020"/>
                <a:gd name="T5" fmla="*/ 420 h 998"/>
                <a:gd name="T6" fmla="*/ 800 w 1020"/>
                <a:gd name="T7" fmla="*/ 406 h 998"/>
                <a:gd name="T8" fmla="*/ 964 w 1020"/>
                <a:gd name="T9" fmla="*/ 213 h 998"/>
                <a:gd name="T10" fmla="*/ 706 w 1020"/>
                <a:gd name="T11" fmla="*/ 291 h 998"/>
                <a:gd name="T12" fmla="*/ 690 w 1020"/>
                <a:gd name="T13" fmla="*/ 280 h 998"/>
                <a:gd name="T14" fmla="*/ 700 w 1020"/>
                <a:gd name="T15" fmla="*/ 18 h 998"/>
                <a:gd name="T16" fmla="*/ 541 w 1020"/>
                <a:gd name="T17" fmla="*/ 236 h 998"/>
                <a:gd name="T18" fmla="*/ 519 w 1020"/>
                <a:gd name="T19" fmla="*/ 236 h 998"/>
                <a:gd name="T20" fmla="*/ 372 w 1020"/>
                <a:gd name="T21" fmla="*/ 19 h 998"/>
                <a:gd name="T22" fmla="*/ 372 w 1020"/>
                <a:gd name="T23" fmla="*/ 285 h 998"/>
                <a:gd name="T24" fmla="*/ 355 w 1020"/>
                <a:gd name="T25" fmla="*/ 297 h 998"/>
                <a:gd name="T26" fmla="*/ 105 w 1020"/>
                <a:gd name="T27" fmla="*/ 208 h 998"/>
                <a:gd name="T28" fmla="*/ 263 w 1020"/>
                <a:gd name="T29" fmla="*/ 425 h 998"/>
                <a:gd name="T30" fmla="*/ 258 w 1020"/>
                <a:gd name="T31" fmla="*/ 443 h 998"/>
                <a:gd name="T32" fmla="*/ 0 w 1020"/>
                <a:gd name="T33" fmla="*/ 521 h 998"/>
                <a:gd name="T34" fmla="*/ 256 w 1020"/>
                <a:gd name="T35" fmla="*/ 598 h 998"/>
                <a:gd name="T36" fmla="*/ 260 w 1020"/>
                <a:gd name="T37" fmla="*/ 612 h 998"/>
                <a:gd name="T38" fmla="*/ 265 w 1020"/>
                <a:gd name="T39" fmla="*/ 626 h 998"/>
                <a:gd name="T40" fmla="*/ 100 w 1020"/>
                <a:gd name="T41" fmla="*/ 826 h 998"/>
                <a:gd name="T42" fmla="*/ 357 w 1020"/>
                <a:gd name="T43" fmla="*/ 750 h 998"/>
                <a:gd name="T44" fmla="*/ 374 w 1020"/>
                <a:gd name="T45" fmla="*/ 762 h 998"/>
                <a:gd name="T46" fmla="*/ 366 w 1020"/>
                <a:gd name="T47" fmla="*/ 1023 h 998"/>
                <a:gd name="T48" fmla="*/ 522 w 1020"/>
                <a:gd name="T49" fmla="*/ 810 h 998"/>
                <a:gd name="T50" fmla="*/ 546 w 1020"/>
                <a:gd name="T51" fmla="*/ 810 h 998"/>
                <a:gd name="T52" fmla="*/ 694 w 1020"/>
                <a:gd name="T53" fmla="*/ 1023 h 998"/>
                <a:gd name="T54" fmla="*/ 694 w 1020"/>
                <a:gd name="T55" fmla="*/ 764 h 998"/>
                <a:gd name="T56" fmla="*/ 714 w 1020"/>
                <a:gd name="T57" fmla="*/ 750 h 998"/>
                <a:gd name="T58" fmla="*/ 960 w 1020"/>
                <a:gd name="T59" fmla="*/ 836 h 998"/>
                <a:gd name="T60" fmla="*/ 806 w 1020"/>
                <a:gd name="T61" fmla="*/ 624 h 998"/>
                <a:gd name="T62" fmla="*/ 813 w 1020"/>
                <a:gd name="T63" fmla="*/ 602 h 998"/>
                <a:gd name="T64" fmla="*/ 1066 w 1020"/>
                <a:gd name="T65" fmla="*/ 521 h 99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20"/>
                <a:gd name="T100" fmla="*/ 0 h 998"/>
                <a:gd name="T101" fmla="*/ 1020 w 1020"/>
                <a:gd name="T102" fmla="*/ 998 h 99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20" h="998">
                  <a:moveTo>
                    <a:pt x="1020" y="499"/>
                  </a:moveTo>
                  <a:lnTo>
                    <a:pt x="1017" y="439"/>
                  </a:lnTo>
                  <a:lnTo>
                    <a:pt x="778" y="426"/>
                  </a:lnTo>
                  <a:lnTo>
                    <a:pt x="774" y="414"/>
                  </a:lnTo>
                  <a:lnTo>
                    <a:pt x="770" y="403"/>
                  </a:lnTo>
                  <a:lnTo>
                    <a:pt x="765" y="389"/>
                  </a:lnTo>
                  <a:lnTo>
                    <a:pt x="759" y="378"/>
                  </a:lnTo>
                  <a:lnTo>
                    <a:pt x="922" y="204"/>
                  </a:lnTo>
                  <a:lnTo>
                    <a:pt x="886" y="157"/>
                  </a:lnTo>
                  <a:lnTo>
                    <a:pt x="676" y="279"/>
                  </a:lnTo>
                  <a:lnTo>
                    <a:pt x="660" y="268"/>
                  </a:lnTo>
                  <a:lnTo>
                    <a:pt x="642" y="258"/>
                  </a:lnTo>
                  <a:lnTo>
                    <a:pt x="670" y="17"/>
                  </a:lnTo>
                  <a:lnTo>
                    <a:pt x="613" y="0"/>
                  </a:lnTo>
                  <a:lnTo>
                    <a:pt x="518" y="226"/>
                  </a:lnTo>
                  <a:lnTo>
                    <a:pt x="497" y="226"/>
                  </a:lnTo>
                  <a:lnTo>
                    <a:pt x="477" y="228"/>
                  </a:lnTo>
                  <a:lnTo>
                    <a:pt x="356" y="18"/>
                  </a:lnTo>
                  <a:lnTo>
                    <a:pt x="301" y="38"/>
                  </a:lnTo>
                  <a:lnTo>
                    <a:pt x="356" y="273"/>
                  </a:lnTo>
                  <a:lnTo>
                    <a:pt x="340" y="285"/>
                  </a:lnTo>
                  <a:lnTo>
                    <a:pt x="323" y="300"/>
                  </a:lnTo>
                  <a:lnTo>
                    <a:pt x="100" y="199"/>
                  </a:lnTo>
                  <a:lnTo>
                    <a:pt x="67" y="248"/>
                  </a:lnTo>
                  <a:lnTo>
                    <a:pt x="252" y="407"/>
                  </a:lnTo>
                  <a:lnTo>
                    <a:pt x="247" y="425"/>
                  </a:lnTo>
                  <a:lnTo>
                    <a:pt x="242" y="444"/>
                  </a:lnTo>
                  <a:lnTo>
                    <a:pt x="0" y="499"/>
                  </a:lnTo>
                  <a:lnTo>
                    <a:pt x="3" y="558"/>
                  </a:lnTo>
                  <a:lnTo>
                    <a:pt x="245" y="573"/>
                  </a:lnTo>
                  <a:lnTo>
                    <a:pt x="249" y="587"/>
                  </a:lnTo>
                  <a:lnTo>
                    <a:pt x="254" y="600"/>
                  </a:lnTo>
                  <a:lnTo>
                    <a:pt x="262" y="619"/>
                  </a:lnTo>
                  <a:lnTo>
                    <a:pt x="96" y="792"/>
                  </a:lnTo>
                  <a:lnTo>
                    <a:pt x="132" y="840"/>
                  </a:lnTo>
                  <a:lnTo>
                    <a:pt x="342" y="719"/>
                  </a:lnTo>
                  <a:lnTo>
                    <a:pt x="358" y="731"/>
                  </a:lnTo>
                  <a:lnTo>
                    <a:pt x="377" y="742"/>
                  </a:lnTo>
                  <a:lnTo>
                    <a:pt x="350" y="981"/>
                  </a:lnTo>
                  <a:lnTo>
                    <a:pt x="408" y="998"/>
                  </a:lnTo>
                  <a:lnTo>
                    <a:pt x="499" y="777"/>
                  </a:lnTo>
                  <a:lnTo>
                    <a:pt x="522" y="777"/>
                  </a:lnTo>
                  <a:lnTo>
                    <a:pt x="545" y="775"/>
                  </a:lnTo>
                  <a:lnTo>
                    <a:pt x="664" y="981"/>
                  </a:lnTo>
                  <a:lnTo>
                    <a:pt x="721" y="961"/>
                  </a:lnTo>
                  <a:lnTo>
                    <a:pt x="664" y="732"/>
                  </a:lnTo>
                  <a:lnTo>
                    <a:pt x="683" y="719"/>
                  </a:lnTo>
                  <a:lnTo>
                    <a:pt x="700" y="704"/>
                  </a:lnTo>
                  <a:lnTo>
                    <a:pt x="919" y="801"/>
                  </a:lnTo>
                  <a:lnTo>
                    <a:pt x="952" y="752"/>
                  </a:lnTo>
                  <a:lnTo>
                    <a:pt x="771" y="598"/>
                  </a:lnTo>
                  <a:lnTo>
                    <a:pt x="778" y="577"/>
                  </a:lnTo>
                  <a:lnTo>
                    <a:pt x="783" y="555"/>
                  </a:lnTo>
                  <a:lnTo>
                    <a:pt x="1020" y="499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eaLnBrk="0" hangingPunct="0"/>
              <a:endParaRPr lang="en-GB">
                <a:solidFill>
                  <a:srgbClr val="0E2FAD"/>
                </a:solidFill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0" name="Freeform 37"/>
            <p:cNvSpPr>
              <a:spLocks/>
            </p:cNvSpPr>
            <p:nvPr/>
          </p:nvSpPr>
          <p:spPr bwMode="auto">
            <a:xfrm>
              <a:off x="3319" y="2526"/>
              <a:ext cx="272" cy="274"/>
            </a:xfrm>
            <a:custGeom>
              <a:avLst/>
              <a:gdLst>
                <a:gd name="T0" fmla="*/ 264 w 260"/>
                <a:gd name="T1" fmla="*/ 87 h 260"/>
                <a:gd name="T2" fmla="*/ 271 w 260"/>
                <a:gd name="T3" fmla="*/ 115 h 260"/>
                <a:gd name="T4" fmla="*/ 272 w 260"/>
                <a:gd name="T5" fmla="*/ 142 h 260"/>
                <a:gd name="T6" fmla="*/ 269 w 260"/>
                <a:gd name="T7" fmla="*/ 168 h 260"/>
                <a:gd name="T8" fmla="*/ 260 w 260"/>
                <a:gd name="T9" fmla="*/ 193 h 260"/>
                <a:gd name="T10" fmla="*/ 248 w 260"/>
                <a:gd name="T11" fmla="*/ 216 h 260"/>
                <a:gd name="T12" fmla="*/ 231 w 260"/>
                <a:gd name="T13" fmla="*/ 236 h 260"/>
                <a:gd name="T14" fmla="*/ 210 w 260"/>
                <a:gd name="T15" fmla="*/ 253 h 260"/>
                <a:gd name="T16" fmla="*/ 185 w 260"/>
                <a:gd name="T17" fmla="*/ 266 h 260"/>
                <a:gd name="T18" fmla="*/ 173 w 260"/>
                <a:gd name="T19" fmla="*/ 270 h 260"/>
                <a:gd name="T20" fmla="*/ 145 w 260"/>
                <a:gd name="T21" fmla="*/ 274 h 260"/>
                <a:gd name="T22" fmla="*/ 118 w 260"/>
                <a:gd name="T23" fmla="*/ 273 h 260"/>
                <a:gd name="T24" fmla="*/ 94 w 260"/>
                <a:gd name="T25" fmla="*/ 268 h 260"/>
                <a:gd name="T26" fmla="*/ 69 w 260"/>
                <a:gd name="T27" fmla="*/ 257 h 260"/>
                <a:gd name="T28" fmla="*/ 47 w 260"/>
                <a:gd name="T29" fmla="*/ 241 h 260"/>
                <a:gd name="T30" fmla="*/ 29 w 260"/>
                <a:gd name="T31" fmla="*/ 222 h 260"/>
                <a:gd name="T32" fmla="*/ 15 w 260"/>
                <a:gd name="T33" fmla="*/ 199 h 260"/>
                <a:gd name="T34" fmla="*/ 9 w 260"/>
                <a:gd name="T35" fmla="*/ 187 h 260"/>
                <a:gd name="T36" fmla="*/ 2 w 260"/>
                <a:gd name="T37" fmla="*/ 159 h 260"/>
                <a:gd name="T38" fmla="*/ 0 w 260"/>
                <a:gd name="T39" fmla="*/ 134 h 260"/>
                <a:gd name="T40" fmla="*/ 3 w 260"/>
                <a:gd name="T41" fmla="*/ 106 h 260"/>
                <a:gd name="T42" fmla="*/ 12 w 260"/>
                <a:gd name="T43" fmla="*/ 81 h 260"/>
                <a:gd name="T44" fmla="*/ 25 w 260"/>
                <a:gd name="T45" fmla="*/ 59 h 260"/>
                <a:gd name="T46" fmla="*/ 42 w 260"/>
                <a:gd name="T47" fmla="*/ 38 h 260"/>
                <a:gd name="T48" fmla="*/ 63 w 260"/>
                <a:gd name="T49" fmla="*/ 22 h 260"/>
                <a:gd name="T50" fmla="*/ 87 w 260"/>
                <a:gd name="T51" fmla="*/ 9 h 260"/>
                <a:gd name="T52" fmla="*/ 101 w 260"/>
                <a:gd name="T53" fmla="*/ 4 h 260"/>
                <a:gd name="T54" fmla="*/ 127 w 260"/>
                <a:gd name="T55" fmla="*/ 0 h 260"/>
                <a:gd name="T56" fmla="*/ 154 w 260"/>
                <a:gd name="T57" fmla="*/ 1 h 260"/>
                <a:gd name="T58" fmla="*/ 180 w 260"/>
                <a:gd name="T59" fmla="*/ 7 h 260"/>
                <a:gd name="T60" fmla="*/ 203 w 260"/>
                <a:gd name="T61" fmla="*/ 17 h 260"/>
                <a:gd name="T62" fmla="*/ 225 w 260"/>
                <a:gd name="T63" fmla="*/ 33 h 260"/>
                <a:gd name="T64" fmla="*/ 244 w 260"/>
                <a:gd name="T65" fmla="*/ 52 h 260"/>
                <a:gd name="T66" fmla="*/ 258 w 260"/>
                <a:gd name="T67" fmla="*/ 75 h 260"/>
                <a:gd name="T68" fmla="*/ 264 w 260"/>
                <a:gd name="T69" fmla="*/ 87 h 26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60"/>
                <a:gd name="T106" fmla="*/ 0 h 260"/>
                <a:gd name="T107" fmla="*/ 260 w 260"/>
                <a:gd name="T108" fmla="*/ 260 h 26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60" h="260">
                  <a:moveTo>
                    <a:pt x="252" y="83"/>
                  </a:moveTo>
                  <a:lnTo>
                    <a:pt x="252" y="83"/>
                  </a:lnTo>
                  <a:lnTo>
                    <a:pt x="256" y="97"/>
                  </a:lnTo>
                  <a:lnTo>
                    <a:pt x="259" y="109"/>
                  </a:lnTo>
                  <a:lnTo>
                    <a:pt x="260" y="121"/>
                  </a:lnTo>
                  <a:lnTo>
                    <a:pt x="260" y="135"/>
                  </a:lnTo>
                  <a:lnTo>
                    <a:pt x="259" y="147"/>
                  </a:lnTo>
                  <a:lnTo>
                    <a:pt x="257" y="159"/>
                  </a:lnTo>
                  <a:lnTo>
                    <a:pt x="254" y="172"/>
                  </a:lnTo>
                  <a:lnTo>
                    <a:pt x="249" y="183"/>
                  </a:lnTo>
                  <a:lnTo>
                    <a:pt x="244" y="194"/>
                  </a:lnTo>
                  <a:lnTo>
                    <a:pt x="237" y="205"/>
                  </a:lnTo>
                  <a:lnTo>
                    <a:pt x="229" y="215"/>
                  </a:lnTo>
                  <a:lnTo>
                    <a:pt x="221" y="224"/>
                  </a:lnTo>
                  <a:lnTo>
                    <a:pt x="211" y="233"/>
                  </a:lnTo>
                  <a:lnTo>
                    <a:pt x="201" y="240"/>
                  </a:lnTo>
                  <a:lnTo>
                    <a:pt x="189" y="247"/>
                  </a:lnTo>
                  <a:lnTo>
                    <a:pt x="177" y="252"/>
                  </a:lnTo>
                  <a:lnTo>
                    <a:pt x="165" y="256"/>
                  </a:lnTo>
                  <a:lnTo>
                    <a:pt x="151" y="259"/>
                  </a:lnTo>
                  <a:lnTo>
                    <a:pt x="139" y="260"/>
                  </a:lnTo>
                  <a:lnTo>
                    <a:pt x="127" y="260"/>
                  </a:lnTo>
                  <a:lnTo>
                    <a:pt x="113" y="259"/>
                  </a:lnTo>
                  <a:lnTo>
                    <a:pt x="101" y="257"/>
                  </a:lnTo>
                  <a:lnTo>
                    <a:pt x="90" y="254"/>
                  </a:lnTo>
                  <a:lnTo>
                    <a:pt x="77" y="249"/>
                  </a:lnTo>
                  <a:lnTo>
                    <a:pt x="66" y="244"/>
                  </a:lnTo>
                  <a:lnTo>
                    <a:pt x="56" y="237"/>
                  </a:lnTo>
                  <a:lnTo>
                    <a:pt x="45" y="229"/>
                  </a:lnTo>
                  <a:lnTo>
                    <a:pt x="37" y="221"/>
                  </a:lnTo>
                  <a:lnTo>
                    <a:pt x="28" y="211"/>
                  </a:lnTo>
                  <a:lnTo>
                    <a:pt x="21" y="201"/>
                  </a:lnTo>
                  <a:lnTo>
                    <a:pt x="14" y="189"/>
                  </a:lnTo>
                  <a:lnTo>
                    <a:pt x="9" y="177"/>
                  </a:lnTo>
                  <a:lnTo>
                    <a:pt x="5" y="165"/>
                  </a:lnTo>
                  <a:lnTo>
                    <a:pt x="2" y="151"/>
                  </a:lnTo>
                  <a:lnTo>
                    <a:pt x="0" y="139"/>
                  </a:lnTo>
                  <a:lnTo>
                    <a:pt x="0" y="127"/>
                  </a:lnTo>
                  <a:lnTo>
                    <a:pt x="1" y="113"/>
                  </a:lnTo>
                  <a:lnTo>
                    <a:pt x="3" y="101"/>
                  </a:lnTo>
                  <a:lnTo>
                    <a:pt x="7" y="89"/>
                  </a:lnTo>
                  <a:lnTo>
                    <a:pt x="11" y="77"/>
                  </a:lnTo>
                  <a:lnTo>
                    <a:pt x="16" y="66"/>
                  </a:lnTo>
                  <a:lnTo>
                    <a:pt x="24" y="56"/>
                  </a:lnTo>
                  <a:lnTo>
                    <a:pt x="31" y="45"/>
                  </a:lnTo>
                  <a:lnTo>
                    <a:pt x="40" y="36"/>
                  </a:lnTo>
                  <a:lnTo>
                    <a:pt x="49" y="28"/>
                  </a:lnTo>
                  <a:lnTo>
                    <a:pt x="60" y="21"/>
                  </a:lnTo>
                  <a:lnTo>
                    <a:pt x="71" y="14"/>
                  </a:lnTo>
                  <a:lnTo>
                    <a:pt x="83" y="9"/>
                  </a:lnTo>
                  <a:lnTo>
                    <a:pt x="97" y="4"/>
                  </a:lnTo>
                  <a:lnTo>
                    <a:pt x="109" y="2"/>
                  </a:lnTo>
                  <a:lnTo>
                    <a:pt x="121" y="0"/>
                  </a:lnTo>
                  <a:lnTo>
                    <a:pt x="135" y="0"/>
                  </a:lnTo>
                  <a:lnTo>
                    <a:pt x="147" y="1"/>
                  </a:lnTo>
                  <a:lnTo>
                    <a:pt x="159" y="3"/>
                  </a:lnTo>
                  <a:lnTo>
                    <a:pt x="172" y="7"/>
                  </a:lnTo>
                  <a:lnTo>
                    <a:pt x="183" y="11"/>
                  </a:lnTo>
                  <a:lnTo>
                    <a:pt x="194" y="16"/>
                  </a:lnTo>
                  <a:lnTo>
                    <a:pt x="205" y="24"/>
                  </a:lnTo>
                  <a:lnTo>
                    <a:pt x="215" y="31"/>
                  </a:lnTo>
                  <a:lnTo>
                    <a:pt x="224" y="40"/>
                  </a:lnTo>
                  <a:lnTo>
                    <a:pt x="233" y="49"/>
                  </a:lnTo>
                  <a:lnTo>
                    <a:pt x="240" y="60"/>
                  </a:lnTo>
                  <a:lnTo>
                    <a:pt x="247" y="71"/>
                  </a:lnTo>
                  <a:lnTo>
                    <a:pt x="252" y="83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eaLnBrk="0" hangingPunct="0"/>
              <a:endParaRPr lang="en-GB">
                <a:solidFill>
                  <a:srgbClr val="0E2FAD"/>
                </a:solidFill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1277" name="TextBox 14"/>
          <p:cNvSpPr txBox="1">
            <a:spLocks noChangeArrowheads="1"/>
          </p:cNvSpPr>
          <p:nvPr/>
        </p:nvSpPr>
        <p:spPr bwMode="auto">
          <a:xfrm>
            <a:off x="5111751" y="3648078"/>
            <a:ext cx="17145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200" b="1" dirty="0" err="1">
                <a:solidFill>
                  <a:srgbClr val="FF0000"/>
                </a:solidFill>
                <a:latin typeface="Calibri" pitchFamily="34" charset="0"/>
              </a:rPr>
              <a:t>Tenaga</a:t>
            </a:r>
            <a:r>
              <a:rPr lang="en-GB" sz="1200" b="1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GB" sz="1200" b="1" dirty="0" err="1">
                <a:solidFill>
                  <a:srgbClr val="FF0000"/>
                </a:solidFill>
                <a:latin typeface="Calibri" pitchFamily="34" charset="0"/>
              </a:rPr>
              <a:t>Kesehatan</a:t>
            </a:r>
            <a:endParaRPr lang="en-GB" sz="12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1279" name="TextBox 16"/>
          <p:cNvSpPr txBox="1">
            <a:spLocks noChangeArrowheads="1"/>
          </p:cNvSpPr>
          <p:nvPr/>
        </p:nvSpPr>
        <p:spPr bwMode="auto">
          <a:xfrm>
            <a:off x="4039862" y="2669106"/>
            <a:ext cx="1714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200" b="1" dirty="0" err="1">
                <a:solidFill>
                  <a:srgbClr val="FF0000"/>
                </a:solidFill>
                <a:latin typeface="Calibri" pitchFamily="34" charset="0"/>
              </a:rPr>
              <a:t>Kesiapan</a:t>
            </a:r>
            <a:r>
              <a:rPr lang="en-GB" sz="1200" b="1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GB" sz="1200" b="1" dirty="0" err="1">
                <a:solidFill>
                  <a:srgbClr val="FF0000"/>
                </a:solidFill>
                <a:latin typeface="Calibri" pitchFamily="34" charset="0"/>
              </a:rPr>
              <a:t>Kolaborasi</a:t>
            </a:r>
            <a:r>
              <a:rPr lang="en-GB" sz="1200" b="1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GB" sz="1200" b="1" dirty="0" err="1">
                <a:solidFill>
                  <a:srgbClr val="FF0000"/>
                </a:solidFill>
                <a:latin typeface="Calibri" pitchFamily="34" charset="0"/>
              </a:rPr>
              <a:t>Pelayanan</a:t>
            </a:r>
            <a:endParaRPr lang="en-GB" sz="12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grpSp>
        <p:nvGrpSpPr>
          <p:cNvPr id="31" name="Group 16"/>
          <p:cNvGrpSpPr>
            <a:grpSpLocks/>
          </p:cNvGrpSpPr>
          <p:nvPr/>
        </p:nvGrpSpPr>
        <p:grpSpPr bwMode="auto">
          <a:xfrm>
            <a:off x="6681696" y="2103731"/>
            <a:ext cx="2201333" cy="1689100"/>
            <a:chOff x="3775" y="1857"/>
            <a:chExt cx="1040" cy="1064"/>
          </a:xfrm>
        </p:grpSpPr>
        <p:sp>
          <p:nvSpPr>
            <p:cNvPr id="32" name="Freeform 36"/>
            <p:cNvSpPr>
              <a:spLocks/>
            </p:cNvSpPr>
            <p:nvPr/>
          </p:nvSpPr>
          <p:spPr bwMode="auto">
            <a:xfrm>
              <a:off x="3775" y="1857"/>
              <a:ext cx="1040" cy="1064"/>
            </a:xfrm>
            <a:custGeom>
              <a:avLst/>
              <a:gdLst>
                <a:gd name="T0" fmla="*/ 1022 w 997"/>
                <a:gd name="T1" fmla="*/ 355 h 1019"/>
                <a:gd name="T2" fmla="*/ 777 w 997"/>
                <a:gd name="T3" fmla="*/ 398 h 1019"/>
                <a:gd name="T4" fmla="*/ 763 w 997"/>
                <a:gd name="T5" fmla="*/ 375 h 1019"/>
                <a:gd name="T6" fmla="*/ 746 w 997"/>
                <a:gd name="T7" fmla="*/ 352 h 1019"/>
                <a:gd name="T8" fmla="*/ 826 w 997"/>
                <a:gd name="T9" fmla="*/ 97 h 1019"/>
                <a:gd name="T10" fmla="*/ 640 w 997"/>
                <a:gd name="T11" fmla="*/ 270 h 1019"/>
                <a:gd name="T12" fmla="*/ 601 w 997"/>
                <a:gd name="T13" fmla="*/ 256 h 1019"/>
                <a:gd name="T14" fmla="*/ 511 w 997"/>
                <a:gd name="T15" fmla="*/ 0 h 1019"/>
                <a:gd name="T16" fmla="*/ 465 w 997"/>
                <a:gd name="T17" fmla="*/ 252 h 1019"/>
                <a:gd name="T18" fmla="*/ 425 w 997"/>
                <a:gd name="T19" fmla="*/ 263 h 1019"/>
                <a:gd name="T20" fmla="*/ 202 w 997"/>
                <a:gd name="T21" fmla="*/ 110 h 1019"/>
                <a:gd name="T22" fmla="*/ 313 w 997"/>
                <a:gd name="T23" fmla="*/ 336 h 1019"/>
                <a:gd name="T24" fmla="*/ 285 w 997"/>
                <a:gd name="T25" fmla="*/ 371 h 1019"/>
                <a:gd name="T26" fmla="*/ 13 w 997"/>
                <a:gd name="T27" fmla="*/ 377 h 1019"/>
                <a:gd name="T28" fmla="*/ 237 w 997"/>
                <a:gd name="T29" fmla="*/ 496 h 1019"/>
                <a:gd name="T30" fmla="*/ 235 w 997"/>
                <a:gd name="T31" fmla="*/ 536 h 1019"/>
                <a:gd name="T32" fmla="*/ 18 w 997"/>
                <a:gd name="T33" fmla="*/ 706 h 1019"/>
                <a:gd name="T34" fmla="*/ 267 w 997"/>
                <a:gd name="T35" fmla="*/ 667 h 1019"/>
                <a:gd name="T36" fmla="*/ 283 w 997"/>
                <a:gd name="T37" fmla="*/ 693 h 1019"/>
                <a:gd name="T38" fmla="*/ 294 w 997"/>
                <a:gd name="T39" fmla="*/ 709 h 1019"/>
                <a:gd name="T40" fmla="*/ 212 w 997"/>
                <a:gd name="T41" fmla="*/ 965 h 1019"/>
                <a:gd name="T42" fmla="*/ 397 w 997"/>
                <a:gd name="T43" fmla="*/ 794 h 1019"/>
                <a:gd name="T44" fmla="*/ 438 w 997"/>
                <a:gd name="T45" fmla="*/ 810 h 1019"/>
                <a:gd name="T46" fmla="*/ 528 w 997"/>
                <a:gd name="T47" fmla="*/ 1064 h 1019"/>
                <a:gd name="T48" fmla="*/ 572 w 997"/>
                <a:gd name="T49" fmla="*/ 818 h 1019"/>
                <a:gd name="T50" fmla="*/ 618 w 997"/>
                <a:gd name="T51" fmla="*/ 806 h 1019"/>
                <a:gd name="T52" fmla="*/ 838 w 997"/>
                <a:gd name="T53" fmla="*/ 954 h 1019"/>
                <a:gd name="T54" fmla="*/ 729 w 997"/>
                <a:gd name="T55" fmla="*/ 734 h 1019"/>
                <a:gd name="T56" fmla="*/ 759 w 997"/>
                <a:gd name="T57" fmla="*/ 699 h 1019"/>
                <a:gd name="T58" fmla="*/ 1026 w 997"/>
                <a:gd name="T59" fmla="*/ 688 h 1019"/>
                <a:gd name="T60" fmla="*/ 807 w 997"/>
                <a:gd name="T61" fmla="*/ 573 h 1019"/>
                <a:gd name="T62" fmla="*/ 811 w 997"/>
                <a:gd name="T63" fmla="*/ 526 h 101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997"/>
                <a:gd name="T97" fmla="*/ 0 h 1019"/>
                <a:gd name="T98" fmla="*/ 997 w 997"/>
                <a:gd name="T99" fmla="*/ 1019 h 101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997" h="1019">
                  <a:moveTo>
                    <a:pt x="997" y="398"/>
                  </a:moveTo>
                  <a:lnTo>
                    <a:pt x="980" y="340"/>
                  </a:lnTo>
                  <a:lnTo>
                    <a:pt x="745" y="381"/>
                  </a:lnTo>
                  <a:lnTo>
                    <a:pt x="731" y="359"/>
                  </a:lnTo>
                  <a:lnTo>
                    <a:pt x="723" y="348"/>
                  </a:lnTo>
                  <a:lnTo>
                    <a:pt x="715" y="337"/>
                  </a:lnTo>
                  <a:lnTo>
                    <a:pt x="837" y="132"/>
                  </a:lnTo>
                  <a:lnTo>
                    <a:pt x="792" y="93"/>
                  </a:lnTo>
                  <a:lnTo>
                    <a:pt x="614" y="259"/>
                  </a:lnTo>
                  <a:lnTo>
                    <a:pt x="594" y="251"/>
                  </a:lnTo>
                  <a:lnTo>
                    <a:pt x="576" y="245"/>
                  </a:lnTo>
                  <a:lnTo>
                    <a:pt x="550" y="4"/>
                  </a:lnTo>
                  <a:lnTo>
                    <a:pt x="490" y="0"/>
                  </a:lnTo>
                  <a:lnTo>
                    <a:pt x="446" y="241"/>
                  </a:lnTo>
                  <a:lnTo>
                    <a:pt x="427" y="245"/>
                  </a:lnTo>
                  <a:lnTo>
                    <a:pt x="407" y="252"/>
                  </a:lnTo>
                  <a:lnTo>
                    <a:pt x="244" y="73"/>
                  </a:lnTo>
                  <a:lnTo>
                    <a:pt x="194" y="105"/>
                  </a:lnTo>
                  <a:lnTo>
                    <a:pt x="300" y="322"/>
                  </a:lnTo>
                  <a:lnTo>
                    <a:pt x="286" y="338"/>
                  </a:lnTo>
                  <a:lnTo>
                    <a:pt x="273" y="355"/>
                  </a:lnTo>
                  <a:lnTo>
                    <a:pt x="33" y="305"/>
                  </a:lnTo>
                  <a:lnTo>
                    <a:pt x="12" y="361"/>
                  </a:lnTo>
                  <a:lnTo>
                    <a:pt x="227" y="475"/>
                  </a:lnTo>
                  <a:lnTo>
                    <a:pt x="225" y="494"/>
                  </a:lnTo>
                  <a:lnTo>
                    <a:pt x="225" y="513"/>
                  </a:lnTo>
                  <a:lnTo>
                    <a:pt x="0" y="619"/>
                  </a:lnTo>
                  <a:lnTo>
                    <a:pt x="17" y="676"/>
                  </a:lnTo>
                  <a:lnTo>
                    <a:pt x="256" y="639"/>
                  </a:lnTo>
                  <a:lnTo>
                    <a:pt x="263" y="651"/>
                  </a:lnTo>
                  <a:lnTo>
                    <a:pt x="271" y="664"/>
                  </a:lnTo>
                  <a:lnTo>
                    <a:pt x="282" y="679"/>
                  </a:lnTo>
                  <a:lnTo>
                    <a:pt x="158" y="885"/>
                  </a:lnTo>
                  <a:lnTo>
                    <a:pt x="203" y="924"/>
                  </a:lnTo>
                  <a:lnTo>
                    <a:pt x="381" y="760"/>
                  </a:lnTo>
                  <a:lnTo>
                    <a:pt x="401" y="769"/>
                  </a:lnTo>
                  <a:lnTo>
                    <a:pt x="420" y="776"/>
                  </a:lnTo>
                  <a:lnTo>
                    <a:pt x="446" y="1015"/>
                  </a:lnTo>
                  <a:lnTo>
                    <a:pt x="506" y="1019"/>
                  </a:lnTo>
                  <a:lnTo>
                    <a:pt x="548" y="783"/>
                  </a:lnTo>
                  <a:lnTo>
                    <a:pt x="571" y="779"/>
                  </a:lnTo>
                  <a:lnTo>
                    <a:pt x="592" y="772"/>
                  </a:lnTo>
                  <a:lnTo>
                    <a:pt x="754" y="947"/>
                  </a:lnTo>
                  <a:lnTo>
                    <a:pt x="803" y="914"/>
                  </a:lnTo>
                  <a:lnTo>
                    <a:pt x="699" y="703"/>
                  </a:lnTo>
                  <a:lnTo>
                    <a:pt x="715" y="686"/>
                  </a:lnTo>
                  <a:lnTo>
                    <a:pt x="728" y="669"/>
                  </a:lnTo>
                  <a:lnTo>
                    <a:pt x="963" y="715"/>
                  </a:lnTo>
                  <a:lnTo>
                    <a:pt x="984" y="659"/>
                  </a:lnTo>
                  <a:lnTo>
                    <a:pt x="774" y="549"/>
                  </a:lnTo>
                  <a:lnTo>
                    <a:pt x="777" y="528"/>
                  </a:lnTo>
                  <a:lnTo>
                    <a:pt x="777" y="504"/>
                  </a:lnTo>
                  <a:lnTo>
                    <a:pt x="997" y="398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eaLnBrk="0" hangingPunct="0"/>
              <a:endParaRPr lang="en-GB">
                <a:solidFill>
                  <a:srgbClr val="0E2FAD"/>
                </a:solidFill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3" name="Freeform 38"/>
            <p:cNvSpPr>
              <a:spLocks/>
            </p:cNvSpPr>
            <p:nvPr/>
          </p:nvSpPr>
          <p:spPr bwMode="auto">
            <a:xfrm>
              <a:off x="4159" y="2250"/>
              <a:ext cx="274" cy="274"/>
            </a:xfrm>
            <a:custGeom>
              <a:avLst/>
              <a:gdLst>
                <a:gd name="T0" fmla="*/ 266 w 260"/>
                <a:gd name="T1" fmla="*/ 89 h 262"/>
                <a:gd name="T2" fmla="*/ 273 w 260"/>
                <a:gd name="T3" fmla="*/ 114 h 262"/>
                <a:gd name="T4" fmla="*/ 274 w 260"/>
                <a:gd name="T5" fmla="*/ 141 h 262"/>
                <a:gd name="T6" fmla="*/ 271 w 260"/>
                <a:gd name="T7" fmla="*/ 167 h 262"/>
                <a:gd name="T8" fmla="*/ 262 w 260"/>
                <a:gd name="T9" fmla="*/ 192 h 262"/>
                <a:gd name="T10" fmla="*/ 251 w 260"/>
                <a:gd name="T11" fmla="*/ 215 h 262"/>
                <a:gd name="T12" fmla="*/ 233 w 260"/>
                <a:gd name="T13" fmla="*/ 235 h 262"/>
                <a:gd name="T14" fmla="*/ 212 w 260"/>
                <a:gd name="T15" fmla="*/ 252 h 262"/>
                <a:gd name="T16" fmla="*/ 187 w 260"/>
                <a:gd name="T17" fmla="*/ 265 h 262"/>
                <a:gd name="T18" fmla="*/ 174 w 260"/>
                <a:gd name="T19" fmla="*/ 269 h 262"/>
                <a:gd name="T20" fmla="*/ 146 w 260"/>
                <a:gd name="T21" fmla="*/ 273 h 262"/>
                <a:gd name="T22" fmla="*/ 119 w 260"/>
                <a:gd name="T23" fmla="*/ 273 h 262"/>
                <a:gd name="T24" fmla="*/ 94 w 260"/>
                <a:gd name="T25" fmla="*/ 267 h 262"/>
                <a:gd name="T26" fmla="*/ 71 w 260"/>
                <a:gd name="T27" fmla="*/ 255 h 262"/>
                <a:gd name="T28" fmla="*/ 48 w 260"/>
                <a:gd name="T29" fmla="*/ 241 h 262"/>
                <a:gd name="T30" fmla="*/ 30 w 260"/>
                <a:gd name="T31" fmla="*/ 222 h 262"/>
                <a:gd name="T32" fmla="*/ 15 w 260"/>
                <a:gd name="T33" fmla="*/ 199 h 262"/>
                <a:gd name="T34" fmla="*/ 9 w 260"/>
                <a:gd name="T35" fmla="*/ 185 h 262"/>
                <a:gd name="T36" fmla="*/ 2 w 260"/>
                <a:gd name="T37" fmla="*/ 160 h 262"/>
                <a:gd name="T38" fmla="*/ 0 w 260"/>
                <a:gd name="T39" fmla="*/ 133 h 262"/>
                <a:gd name="T40" fmla="*/ 3 w 260"/>
                <a:gd name="T41" fmla="*/ 107 h 262"/>
                <a:gd name="T42" fmla="*/ 12 w 260"/>
                <a:gd name="T43" fmla="*/ 83 h 262"/>
                <a:gd name="T44" fmla="*/ 25 w 260"/>
                <a:gd name="T45" fmla="*/ 59 h 262"/>
                <a:gd name="T46" fmla="*/ 42 w 260"/>
                <a:gd name="T47" fmla="*/ 39 h 262"/>
                <a:gd name="T48" fmla="*/ 63 w 260"/>
                <a:gd name="T49" fmla="*/ 22 h 262"/>
                <a:gd name="T50" fmla="*/ 87 w 260"/>
                <a:gd name="T51" fmla="*/ 10 h 262"/>
                <a:gd name="T52" fmla="*/ 102 w 260"/>
                <a:gd name="T53" fmla="*/ 6 h 262"/>
                <a:gd name="T54" fmla="*/ 129 w 260"/>
                <a:gd name="T55" fmla="*/ 1 h 262"/>
                <a:gd name="T56" fmla="*/ 155 w 260"/>
                <a:gd name="T57" fmla="*/ 1 h 262"/>
                <a:gd name="T58" fmla="*/ 181 w 260"/>
                <a:gd name="T59" fmla="*/ 8 h 262"/>
                <a:gd name="T60" fmla="*/ 204 w 260"/>
                <a:gd name="T61" fmla="*/ 19 h 262"/>
                <a:gd name="T62" fmla="*/ 227 w 260"/>
                <a:gd name="T63" fmla="*/ 33 h 262"/>
                <a:gd name="T64" fmla="*/ 246 w 260"/>
                <a:gd name="T65" fmla="*/ 52 h 262"/>
                <a:gd name="T66" fmla="*/ 260 w 260"/>
                <a:gd name="T67" fmla="*/ 75 h 262"/>
                <a:gd name="T68" fmla="*/ 266 w 260"/>
                <a:gd name="T69" fmla="*/ 89 h 26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60"/>
                <a:gd name="T106" fmla="*/ 0 h 262"/>
                <a:gd name="T107" fmla="*/ 260 w 260"/>
                <a:gd name="T108" fmla="*/ 262 h 26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60" h="262">
                  <a:moveTo>
                    <a:pt x="252" y="85"/>
                  </a:moveTo>
                  <a:lnTo>
                    <a:pt x="252" y="85"/>
                  </a:lnTo>
                  <a:lnTo>
                    <a:pt x="256" y="97"/>
                  </a:lnTo>
                  <a:lnTo>
                    <a:pt x="259" y="109"/>
                  </a:lnTo>
                  <a:lnTo>
                    <a:pt x="260" y="123"/>
                  </a:lnTo>
                  <a:lnTo>
                    <a:pt x="260" y="135"/>
                  </a:lnTo>
                  <a:lnTo>
                    <a:pt x="259" y="148"/>
                  </a:lnTo>
                  <a:lnTo>
                    <a:pt x="257" y="160"/>
                  </a:lnTo>
                  <a:lnTo>
                    <a:pt x="254" y="172"/>
                  </a:lnTo>
                  <a:lnTo>
                    <a:pt x="249" y="184"/>
                  </a:lnTo>
                  <a:lnTo>
                    <a:pt x="244" y="195"/>
                  </a:lnTo>
                  <a:lnTo>
                    <a:pt x="238" y="206"/>
                  </a:lnTo>
                  <a:lnTo>
                    <a:pt x="229" y="216"/>
                  </a:lnTo>
                  <a:lnTo>
                    <a:pt x="221" y="225"/>
                  </a:lnTo>
                  <a:lnTo>
                    <a:pt x="211" y="233"/>
                  </a:lnTo>
                  <a:lnTo>
                    <a:pt x="201" y="241"/>
                  </a:lnTo>
                  <a:lnTo>
                    <a:pt x="189" y="247"/>
                  </a:lnTo>
                  <a:lnTo>
                    <a:pt x="177" y="253"/>
                  </a:lnTo>
                  <a:lnTo>
                    <a:pt x="165" y="257"/>
                  </a:lnTo>
                  <a:lnTo>
                    <a:pt x="151" y="260"/>
                  </a:lnTo>
                  <a:lnTo>
                    <a:pt x="139" y="261"/>
                  </a:lnTo>
                  <a:lnTo>
                    <a:pt x="127" y="262"/>
                  </a:lnTo>
                  <a:lnTo>
                    <a:pt x="113" y="261"/>
                  </a:lnTo>
                  <a:lnTo>
                    <a:pt x="101" y="258"/>
                  </a:lnTo>
                  <a:lnTo>
                    <a:pt x="89" y="255"/>
                  </a:lnTo>
                  <a:lnTo>
                    <a:pt x="77" y="251"/>
                  </a:lnTo>
                  <a:lnTo>
                    <a:pt x="67" y="244"/>
                  </a:lnTo>
                  <a:lnTo>
                    <a:pt x="55" y="238"/>
                  </a:lnTo>
                  <a:lnTo>
                    <a:pt x="46" y="230"/>
                  </a:lnTo>
                  <a:lnTo>
                    <a:pt x="37" y="222"/>
                  </a:lnTo>
                  <a:lnTo>
                    <a:pt x="28" y="212"/>
                  </a:lnTo>
                  <a:lnTo>
                    <a:pt x="20" y="201"/>
                  </a:lnTo>
                  <a:lnTo>
                    <a:pt x="14" y="190"/>
                  </a:lnTo>
                  <a:lnTo>
                    <a:pt x="9" y="177"/>
                  </a:lnTo>
                  <a:lnTo>
                    <a:pt x="5" y="165"/>
                  </a:lnTo>
                  <a:lnTo>
                    <a:pt x="2" y="153"/>
                  </a:lnTo>
                  <a:lnTo>
                    <a:pt x="0" y="139"/>
                  </a:lnTo>
                  <a:lnTo>
                    <a:pt x="0" y="127"/>
                  </a:lnTo>
                  <a:lnTo>
                    <a:pt x="1" y="115"/>
                  </a:lnTo>
                  <a:lnTo>
                    <a:pt x="3" y="102"/>
                  </a:lnTo>
                  <a:lnTo>
                    <a:pt x="7" y="90"/>
                  </a:lnTo>
                  <a:lnTo>
                    <a:pt x="11" y="79"/>
                  </a:lnTo>
                  <a:lnTo>
                    <a:pt x="17" y="67"/>
                  </a:lnTo>
                  <a:lnTo>
                    <a:pt x="24" y="56"/>
                  </a:lnTo>
                  <a:lnTo>
                    <a:pt x="32" y="47"/>
                  </a:lnTo>
                  <a:lnTo>
                    <a:pt x="40" y="37"/>
                  </a:lnTo>
                  <a:lnTo>
                    <a:pt x="49" y="29"/>
                  </a:lnTo>
                  <a:lnTo>
                    <a:pt x="60" y="21"/>
                  </a:lnTo>
                  <a:lnTo>
                    <a:pt x="71" y="15"/>
                  </a:lnTo>
                  <a:lnTo>
                    <a:pt x="83" y="10"/>
                  </a:lnTo>
                  <a:lnTo>
                    <a:pt x="97" y="6"/>
                  </a:lnTo>
                  <a:lnTo>
                    <a:pt x="109" y="2"/>
                  </a:lnTo>
                  <a:lnTo>
                    <a:pt x="122" y="1"/>
                  </a:lnTo>
                  <a:lnTo>
                    <a:pt x="135" y="0"/>
                  </a:lnTo>
                  <a:lnTo>
                    <a:pt x="147" y="1"/>
                  </a:lnTo>
                  <a:lnTo>
                    <a:pt x="159" y="5"/>
                  </a:lnTo>
                  <a:lnTo>
                    <a:pt x="172" y="8"/>
                  </a:lnTo>
                  <a:lnTo>
                    <a:pt x="183" y="12"/>
                  </a:lnTo>
                  <a:lnTo>
                    <a:pt x="194" y="18"/>
                  </a:lnTo>
                  <a:lnTo>
                    <a:pt x="205" y="24"/>
                  </a:lnTo>
                  <a:lnTo>
                    <a:pt x="215" y="32"/>
                  </a:lnTo>
                  <a:lnTo>
                    <a:pt x="224" y="41"/>
                  </a:lnTo>
                  <a:lnTo>
                    <a:pt x="233" y="50"/>
                  </a:lnTo>
                  <a:lnTo>
                    <a:pt x="240" y="61"/>
                  </a:lnTo>
                  <a:lnTo>
                    <a:pt x="247" y="72"/>
                  </a:lnTo>
                  <a:lnTo>
                    <a:pt x="252" y="85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eaLnBrk="0" hangingPunct="0"/>
              <a:endParaRPr lang="en-GB">
                <a:solidFill>
                  <a:srgbClr val="0E2FAD"/>
                </a:solidFill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6727281" y="2574875"/>
            <a:ext cx="2000251" cy="83026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b="1" dirty="0" err="1">
                <a:solidFill>
                  <a:prstClr val="white"/>
                </a:solidFill>
                <a:latin typeface="Calibri"/>
              </a:rPr>
              <a:t>Kolaborasi</a:t>
            </a:r>
            <a:r>
              <a:rPr lang="en-GB" sz="16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GB" sz="1600" b="1" dirty="0" err="1">
                <a:solidFill>
                  <a:prstClr val="white"/>
                </a:solidFill>
                <a:latin typeface="Calibri"/>
              </a:rPr>
              <a:t>Pelayanan</a:t>
            </a:r>
            <a:endParaRPr lang="en-GB" sz="1600" b="1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561871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Green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  <a:fontScheme name="Arial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Dividend">
    <a:fillStyleLst>
      <a:solidFill>
        <a:schemeClr val="phClr"/>
      </a:solidFill>
      <a:gradFill rotWithShape="1">
        <a:gsLst>
          <a:gs pos="0">
            <a:schemeClr val="phClr">
              <a:tint val="68000"/>
              <a:alpha val="90000"/>
              <a:lumMod val="100000"/>
            </a:schemeClr>
          </a:gs>
          <a:gs pos="100000">
            <a:schemeClr val="phClr">
              <a:tint val="90000"/>
              <a:lumMod val="95000"/>
            </a:schemeClr>
          </a:gs>
        </a:gsLst>
        <a:lin ang="5400000" scaled="1"/>
      </a:gradFill>
      <a:gradFill rotWithShape="1">
        <a:gsLst>
          <a:gs pos="0">
            <a:schemeClr val="phClr">
              <a:tint val="98000"/>
              <a:lumMod val="110000"/>
            </a:schemeClr>
          </a:gs>
          <a:gs pos="84000">
            <a:schemeClr val="phClr">
              <a:shade val="90000"/>
              <a:lumMod val="88000"/>
            </a:schemeClr>
          </a:gs>
        </a:gsLst>
        <a:lin ang="5400000" scaled="0"/>
      </a:gradFill>
    </a:fillStyleLst>
    <a:lnStyleLst>
      <a:ln w="12700" cap="rnd" cmpd="sng" algn="ctr">
        <a:solidFill>
          <a:schemeClr val="phClr">
            <a:lumMod val="90000"/>
          </a:schemeClr>
        </a:solidFill>
        <a:prstDash val="solid"/>
      </a:ln>
      <a:ln w="22225" cap="rnd" cmpd="sng" algn="ctr">
        <a:solidFill>
          <a:schemeClr val="phClr"/>
        </a:solidFill>
        <a:prstDash val="solid"/>
      </a:ln>
      <a:ln w="25400" cap="rnd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38100" dist="25400" dir="5400000" rotWithShape="0">
            <a:srgbClr val="000000">
              <a:alpha val="55000"/>
            </a:srgbClr>
          </a:outerShdw>
        </a:effectLst>
      </a:effectStyle>
      <a:effectStyle>
        <a:effectLst>
          <a:outerShdw blurRad="88900" dist="38100" dir="504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38100" h="508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0000"/>
              <a:lumMod val="110000"/>
            </a:schemeClr>
          </a:gs>
          <a:gs pos="88000">
            <a:schemeClr val="phClr">
              <a:shade val="94000"/>
              <a:satMod val="110000"/>
              <a:lumMod val="88000"/>
            </a:schemeClr>
          </a:gs>
        </a:gsLst>
        <a:lin ang="5400000" scaled="0"/>
      </a:gradFill>
      <a:gradFill rotWithShape="1">
        <a:gsLst>
          <a:gs pos="0">
            <a:schemeClr val="phClr">
              <a:tint val="90000"/>
              <a:lumMod val="110000"/>
            </a:schemeClr>
          </a:gs>
          <a:gs pos="100000">
            <a:schemeClr val="phClr">
              <a:shade val="98000"/>
              <a:satMod val="110000"/>
              <a:lumMod val="86000"/>
            </a:schemeClr>
          </a:gs>
        </a:gsLst>
        <a:path path="circle">
          <a:fillToRect l="50000" t="50000" r="100000" b="10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414</TotalTime>
  <Words>1152</Words>
  <Application>Microsoft Macintosh PowerPoint</Application>
  <PresentationFormat>Widescreen</PresentationFormat>
  <Paragraphs>162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Brush Script MT</vt:lpstr>
      <vt:lpstr>Arial</vt:lpstr>
      <vt:lpstr>Bauhaus 93</vt:lpstr>
      <vt:lpstr>Calibri</vt:lpstr>
      <vt:lpstr>Calibri Light</vt:lpstr>
      <vt:lpstr>Office Theme</vt:lpstr>
      <vt:lpstr>PowerPoint Presentation</vt:lpstr>
      <vt:lpstr>outline</vt:lpstr>
      <vt:lpstr>3 Milestone Transformasi Pendidikan Kedokteran</vt:lpstr>
      <vt:lpstr>Health System Science Framework ~ System Thinking For Future Doctor</vt:lpstr>
      <vt:lpstr>Tantangan umum</vt:lpstr>
      <vt:lpstr>PowerPoint Presentation</vt:lpstr>
      <vt:lpstr>PowerPoint Presentation</vt:lpstr>
      <vt:lpstr>Peranan Fakultas Kedokteran dalam penyelenggaraan pendidikan kedokteran</vt:lpstr>
      <vt:lpstr>KONSEP INTEGRASI SISTEM PENDIDIKAN – PELAYANAN DAN KERJASAMA ANTAR PROFESI KEDOKTERAN &amp; KESEHATAN LAINNYA</vt:lpstr>
      <vt:lpstr>PowerPoint Presentation</vt:lpstr>
      <vt:lpstr>AHS UNPAD-RSHS  (UNPAD SEHAT- MENUJU JABAR SEHAT)</vt:lpstr>
      <vt:lpstr>PowerPoint Presentation</vt:lpstr>
      <vt:lpstr>PowerPoint Presentation</vt:lpstr>
      <vt:lpstr>PowerPoint Presentation</vt:lpstr>
      <vt:lpstr>PowerPoint Presentation</vt:lpstr>
      <vt:lpstr>PEMENUHAN PELAYANAN SPESIALISTIK DI INDONESIA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Hasna Fairuz Surachmadi</dc:creator>
  <cp:lastModifiedBy>Yudi Mulyana Hidayat</cp:lastModifiedBy>
  <cp:revision>23</cp:revision>
  <dcterms:created xsi:type="dcterms:W3CDTF">2022-06-02T16:00:37Z</dcterms:created>
  <dcterms:modified xsi:type="dcterms:W3CDTF">2022-09-11T17:00:35Z</dcterms:modified>
</cp:coreProperties>
</file>