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aveat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Caveat-bold.fntdata"/><Relationship Id="rId18" Type="http://schemas.openxmlformats.org/officeDocument/2006/relationships/font" Target="fonts/Cave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24ea8e2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24ea8e2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e883265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e883265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1e88326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1e88326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4ea8e2e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24ea8e2e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24ea8e2e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24ea8e2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24ea8e2e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24ea8e2e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24ea8e2e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24ea8e2e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4ea8e2e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4ea8e2e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4ea8e2e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4ea8e2e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4ea8e2e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4ea8e2e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4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Thema Tugas Akhir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Teknik Elektro - Universitas Padjadjaran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00" y="221296"/>
            <a:ext cx="4991100" cy="27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7725" y="3011946"/>
            <a:ext cx="4101992" cy="182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6775" y="5845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9950" y="3150396"/>
            <a:ext cx="1884615" cy="1826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3653975" y="4599875"/>
            <a:ext cx="35685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30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Kendali Cerdas</a:t>
            </a:r>
            <a:endParaRPr sz="30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175" y="1218275"/>
            <a:ext cx="6704925" cy="32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00" y="263900"/>
            <a:ext cx="5152000" cy="34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2914388" y="4446575"/>
            <a:ext cx="35685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30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Otomasi Industri</a:t>
            </a:r>
            <a:endParaRPr sz="30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TERIMA KASIH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260125" y="186575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Thema Tugas Akhir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60125" y="920075"/>
            <a:ext cx="8520600" cy="43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id"/>
              <a:t>Internet of Things (IoT)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d"/>
              <a:t>Pada thema ini dikembangkan berbagai macam aplikasi dari IoT untuk berbagai macam keperluan dengan konsep cerdas.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id"/>
              <a:t>Kendali Cerdas</a:t>
            </a:r>
            <a:endParaRPr b="1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d"/>
              <a:t>Pada thema ini dikembangkan berbagai macam konsep/metode kendali cerdas untuk aplikasi </a:t>
            </a:r>
            <a:r>
              <a:rPr lang="id"/>
              <a:t>di kendaraan</a:t>
            </a:r>
            <a:r>
              <a:rPr lang="id"/>
              <a:t> tanpa awak, magnet levitasi dll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id"/>
              <a:t>Otomasi Industri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d"/>
              <a:t>Dikembangkan berbagai macam otomasi di industri dengan konsep cerdas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Thema Tugas Akhir 1 (IoT)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51100" y="1385175"/>
            <a:ext cx="8520600" cy="3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Berikut ini tugas akhir yang terkait dengan instrumentasi dan kecerdasan buatan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Sistem Keamanan Gedung terintegrasi berbasis IoT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Deteksi ngantuk untuk sistem keamanan berkendaraan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Monitoring kondisi udara dan tanah untuk pertanian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Pengembangan alat bantu berjalan tuna netra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Sistem peringatan dini bencana berbasis IoT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Monitoring kondisi pasien berbasis IoT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Monitoring kondisi lingkungan dll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dll terkait aplikasi IoT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Referensi Tugas Akhir (IoT)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468825"/>
            <a:ext cx="8520600" cy="35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Beberapa Referensi tugas akhir tema IoT 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Internet of Things (IoT)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Sensor dan </a:t>
            </a:r>
            <a:r>
              <a:rPr lang="id"/>
              <a:t>Aktuator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Internet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Android, C, Java Programming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Arduino Uno/ Raspberry PI/ MBED etc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d"/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Thema Tugas Akhir 2 (AI)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Berikut tugas akhir yang terkait kendali cerdas 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Perancangan kendali cerdas untuk </a:t>
            </a:r>
            <a:r>
              <a:rPr lang="id"/>
              <a:t>Quadcopter : kendali target objek, kendali Vertical take off and landing, vertical hold,  </a:t>
            </a:r>
            <a:r>
              <a:rPr lang="id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Kendali Pesawat Tanpa Awak untuk monitoring dan </a:t>
            </a:r>
            <a:r>
              <a:rPr lang="id"/>
              <a:t>surveillance</a:t>
            </a:r>
            <a:r>
              <a:rPr lang="id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Autonomous </a:t>
            </a:r>
            <a:r>
              <a:rPr lang="id"/>
              <a:t>vehicle untuk mencari target panas, cahaya, gerak dan objek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Pengembangan adaptive control pada pesawat tanpa awak, magnet levitasi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dll terkait dengan pengembangan kendali cerdas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Referensi </a:t>
            </a:r>
            <a:r>
              <a:rPr lang="id"/>
              <a:t>Tugas Akhir 2 (AI)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468825"/>
            <a:ext cx="8520600" cy="35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Beberapa Referensi tugas akhir tema AI 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Jaringan Syaraf Tiruan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Fuzzy Logic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Sistem Kendali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Kendali </a:t>
            </a:r>
            <a:r>
              <a:rPr lang="id"/>
              <a:t>Adaptif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Scilab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C Programming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Arduino Uno/ Raspberry PI/ MBED etc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d"/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Tema Tugas Akhir 3 (OI)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Berikut tugas akhir yang terkait Otomasi Industri (OI) 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Prototipe sortir buah berbasis PLC atau Arduino</a:t>
            </a:r>
            <a:r>
              <a:rPr lang="id"/>
              <a:t>  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Pengembangan lift cerdas berbasis PLC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Pengembangan Conveyor cerdas berbasis PLC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Sistem parkir cerdas untuk aplikasi di gedung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Sistem Lampu Lalu Lintas Cerdas Berbasis PLC/</a:t>
            </a:r>
            <a:r>
              <a:rPr lang="id"/>
              <a:t>Raspberry</a:t>
            </a:r>
            <a:r>
              <a:rPr lang="id"/>
              <a:t> 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dll terkait aplikasi Otomasi industri 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Referensi</a:t>
            </a:r>
            <a:r>
              <a:rPr lang="id"/>
              <a:t> Tugas Akhir 3 (OI)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468825"/>
            <a:ext cx="8520600" cy="35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Beberapa Referensi tugas akhir tema AI 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Jaringan Syaraf Tiruan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Fuzzy Logic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Programmable</a:t>
            </a:r>
            <a:r>
              <a:rPr lang="id"/>
              <a:t> Logic Control (PLC)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Ladder Diagram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C Programming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d"/>
              <a:t>Arduino Uno/</a:t>
            </a:r>
            <a:r>
              <a:rPr lang="id"/>
              <a:t>Raspberry</a:t>
            </a:r>
            <a:r>
              <a:rPr lang="id"/>
              <a:t> PI/ MBED/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d"/>
              <a:t>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94300" cy="32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100" y="152400"/>
            <a:ext cx="3879300" cy="20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690225"/>
            <a:ext cx="4158425" cy="23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684950" y="4418675"/>
            <a:ext cx="35685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3000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Internet of Things</a:t>
            </a:r>
            <a:endParaRPr sz="300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